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10693400" cy="75628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11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894" y="1897349"/>
            <a:ext cx="9511611" cy="1427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92525">
              <a:lnSpc>
                <a:spcPct val="100000"/>
              </a:lnSpc>
            </a:pPr>
            <a:r>
              <a:rPr spc="-5" dirty="0"/>
              <a:t>Illust</a:t>
            </a:r>
            <a:r>
              <a:rPr spc="-40" dirty="0"/>
              <a:t>r</a:t>
            </a:r>
            <a:r>
              <a:rPr spc="-5" dirty="0"/>
              <a:t>ation</a:t>
            </a:r>
            <a:r>
              <a:rPr dirty="0"/>
              <a:t>s</a:t>
            </a:r>
            <a:r>
              <a:rPr spc="5" dirty="0"/>
              <a:t> </a:t>
            </a:r>
            <a:r>
              <a:rPr spc="-5" dirty="0"/>
              <a:t>“U</a:t>
            </a:r>
            <a:r>
              <a:rPr spc="-10" dirty="0"/>
              <a:t>r</a:t>
            </a:r>
            <a:r>
              <a:rPr spc="-5" dirty="0"/>
              <a:t>ba</a:t>
            </a:r>
            <a:r>
              <a:rPr dirty="0"/>
              <a:t>n </a:t>
            </a:r>
            <a:r>
              <a:rPr spc="-5" dirty="0"/>
              <a:t>an</a:t>
            </a:r>
            <a:r>
              <a:rPr dirty="0"/>
              <a:t>d </a:t>
            </a:r>
            <a:r>
              <a:rPr spc="-45" dirty="0"/>
              <a:t>r</a:t>
            </a:r>
            <a:r>
              <a:rPr dirty="0"/>
              <a:t>egional</a:t>
            </a:r>
          </a:p>
          <a:p>
            <a:pPr marL="3692525" marR="5080">
              <a:lnSpc>
                <a:spcPct val="100000"/>
              </a:lnSpc>
            </a:pPr>
            <a:r>
              <a:rPr spc="-5" dirty="0"/>
              <a:t>plannin</a:t>
            </a:r>
            <a:r>
              <a:rPr dirty="0"/>
              <a:t>g </a:t>
            </a:r>
            <a:r>
              <a:rPr spc="-10" dirty="0"/>
              <a:t>in</a:t>
            </a:r>
            <a:r>
              <a:rPr spc="-5" dirty="0"/>
              <a:t> </a:t>
            </a:r>
            <a:r>
              <a:rPr spc="-15" dirty="0"/>
              <a:t>Flanders: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10-minu</a:t>
            </a:r>
            <a:r>
              <a:rPr spc="-25" dirty="0"/>
              <a:t>t</a:t>
            </a:r>
            <a:r>
              <a:rPr spc="-15" dirty="0"/>
              <a:t>es</a:t>
            </a:r>
            <a:r>
              <a:rPr dirty="0"/>
              <a:t> </a:t>
            </a:r>
            <a:r>
              <a:rPr spc="-55" dirty="0"/>
              <a:t>o</a:t>
            </a:r>
            <a:r>
              <a:rPr spc="-65" dirty="0"/>
              <a:t>v</a:t>
            </a:r>
            <a:r>
              <a:rPr spc="-15" dirty="0"/>
              <a:t>erview</a:t>
            </a:r>
            <a:r>
              <a:rPr spc="-10" dirty="0"/>
              <a:t> of</a:t>
            </a:r>
            <a:r>
              <a:rPr dirty="0"/>
              <a:t> </a:t>
            </a:r>
            <a:r>
              <a:rPr spc="-15" dirty="0"/>
              <a:t>50</a:t>
            </a:r>
            <a:r>
              <a:rPr dirty="0"/>
              <a:t> </a:t>
            </a:r>
            <a:r>
              <a:rPr spc="-65" dirty="0"/>
              <a:t>y</a:t>
            </a:r>
            <a:r>
              <a:rPr spc="-15" dirty="0"/>
              <a:t>ears</a:t>
            </a:r>
            <a:r>
              <a:rPr spc="-5" dirty="0"/>
              <a:t> </a:t>
            </a:r>
            <a:r>
              <a:rPr spc="-10" dirty="0"/>
              <a:t>of</a:t>
            </a:r>
            <a:r>
              <a:rPr dirty="0"/>
              <a:t> </a:t>
            </a:r>
            <a:r>
              <a:rPr spc="-20" dirty="0"/>
              <a:t>u</a:t>
            </a:r>
            <a:r>
              <a:rPr spc="-25" dirty="0"/>
              <a:t>r</a:t>
            </a:r>
            <a:r>
              <a:rPr spc="-5" dirty="0"/>
              <a:t>ba</a:t>
            </a:r>
            <a:r>
              <a:rPr dirty="0"/>
              <a:t>n </a:t>
            </a:r>
            <a:r>
              <a:rPr spc="-5" dirty="0"/>
              <a:t>polic</a:t>
            </a:r>
            <a:r>
              <a:rPr dirty="0"/>
              <a:t>y </a:t>
            </a:r>
            <a:r>
              <a:rPr spc="-5" dirty="0"/>
              <a:t>an</a:t>
            </a:r>
            <a:r>
              <a:rPr dirty="0"/>
              <a:t>d spatial </a:t>
            </a:r>
            <a:r>
              <a:rPr spc="-5" dirty="0"/>
              <a:t>plannin</a:t>
            </a:r>
            <a:r>
              <a:rPr dirty="0"/>
              <a:t>g </a:t>
            </a:r>
            <a:r>
              <a:rPr spc="-15" dirty="0"/>
              <a:t>policies”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5299" y="3958667"/>
            <a:ext cx="4840605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Cambria"/>
              <a:buAutoNum type="arabicPeriod"/>
              <a:tabLst>
                <a:tab pos="469900" algn="l"/>
              </a:tabLst>
            </a:pPr>
            <a:r>
              <a:rPr sz="1600" spc="-10" dirty="0">
                <a:latin typeface="Cambria"/>
                <a:cs typeface="Cambria"/>
              </a:rPr>
              <a:t>The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1962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ct</a:t>
            </a:r>
            <a:r>
              <a:rPr sz="1600" spc="-5" dirty="0">
                <a:latin typeface="Cambria"/>
                <a:cs typeface="Cambria"/>
              </a:rPr>
              <a:t> an</a:t>
            </a:r>
            <a:r>
              <a:rPr sz="1600" dirty="0">
                <a:latin typeface="Cambria"/>
                <a:cs typeface="Cambria"/>
              </a:rPr>
              <a:t>d </a:t>
            </a:r>
            <a:r>
              <a:rPr sz="1600" spc="-15" dirty="0">
                <a:latin typeface="Cambria"/>
                <a:cs typeface="Cambria"/>
              </a:rPr>
              <a:t>th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‘Ge</a:t>
            </a:r>
            <a:r>
              <a:rPr sz="1600" spc="-20" dirty="0">
                <a:latin typeface="Cambria"/>
                <a:cs typeface="Cambria"/>
              </a:rPr>
              <a:t>w</a:t>
            </a:r>
            <a:r>
              <a:rPr sz="1600" dirty="0">
                <a:latin typeface="Cambria"/>
                <a:cs typeface="Cambria"/>
              </a:rPr>
              <a:t>estplanne</a:t>
            </a:r>
            <a:r>
              <a:rPr sz="1600" spc="-5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’</a:t>
            </a:r>
            <a:endParaRPr sz="16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buFont typeface="Cambria"/>
              <a:buAutoNum type="arabicPeriod"/>
              <a:tabLst>
                <a:tab pos="469900" algn="l"/>
              </a:tabLst>
            </a:pPr>
            <a:r>
              <a:rPr sz="1600" spc="-10" dirty="0">
                <a:latin typeface="Cambria"/>
                <a:cs typeface="Cambria"/>
              </a:rPr>
              <a:t>The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city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edisc</a:t>
            </a:r>
            <a:r>
              <a:rPr sz="1600" spc="-40" dirty="0">
                <a:latin typeface="Cambria"/>
                <a:cs typeface="Cambria"/>
              </a:rPr>
              <a:t>o</a:t>
            </a:r>
            <a:r>
              <a:rPr sz="1600" spc="-45" dirty="0">
                <a:latin typeface="Cambria"/>
                <a:cs typeface="Cambria"/>
              </a:rPr>
              <a:t>v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ed</a:t>
            </a:r>
            <a:endParaRPr sz="1600">
              <a:latin typeface="Cambria"/>
              <a:cs typeface="Cambria"/>
            </a:endParaRPr>
          </a:p>
          <a:p>
            <a:pPr marL="469900" marR="5080" indent="-457200">
              <a:lnSpc>
                <a:spcPct val="100000"/>
              </a:lnSpc>
              <a:buFont typeface="Cambria"/>
              <a:buAutoNum type="arabicPeriod"/>
              <a:tabLst>
                <a:tab pos="469900" algn="l"/>
              </a:tabLst>
            </a:pPr>
            <a:r>
              <a:rPr sz="1600" spc="-140" dirty="0">
                <a:latin typeface="Cambria"/>
                <a:cs typeface="Cambria"/>
              </a:rPr>
              <a:t>T</a:t>
            </a:r>
            <a:r>
              <a:rPr sz="1600" spc="-20" dirty="0">
                <a:latin typeface="Cambria"/>
                <a:cs typeface="Cambria"/>
              </a:rPr>
              <a:t>o</a:t>
            </a:r>
            <a:r>
              <a:rPr sz="1600" spc="-30" dirty="0">
                <a:latin typeface="Cambria"/>
                <a:cs typeface="Cambria"/>
              </a:rPr>
              <a:t>w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ds</a:t>
            </a:r>
            <a:r>
              <a:rPr sz="1600" dirty="0">
                <a:latin typeface="Cambria"/>
                <a:cs typeface="Cambria"/>
              </a:rPr>
              <a:t> a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Flemish </a:t>
            </a:r>
            <a:r>
              <a:rPr sz="1600" dirty="0">
                <a:latin typeface="Cambria"/>
                <a:cs typeface="Cambria"/>
              </a:rPr>
              <a:t>spatial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polic</a:t>
            </a:r>
            <a:r>
              <a:rPr sz="1600" dirty="0">
                <a:latin typeface="Cambria"/>
                <a:cs typeface="Cambria"/>
              </a:rPr>
              <a:t>y </a:t>
            </a:r>
            <a:r>
              <a:rPr sz="1600" spc="-5" dirty="0">
                <a:latin typeface="Cambria"/>
                <a:cs typeface="Cambria"/>
              </a:rPr>
              <a:t>an</a:t>
            </a:r>
            <a:r>
              <a:rPr sz="1600" dirty="0">
                <a:latin typeface="Cambria"/>
                <a:cs typeface="Cambria"/>
              </a:rPr>
              <a:t>d </a:t>
            </a:r>
            <a:r>
              <a:rPr sz="1600" spc="-15" dirty="0">
                <a:latin typeface="Cambria"/>
                <a:cs typeface="Cambria"/>
              </a:rPr>
              <a:t>th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 structu</a:t>
            </a:r>
            <a:r>
              <a:rPr sz="1600" spc="-2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-5" dirty="0">
                <a:latin typeface="Cambria"/>
                <a:cs typeface="Cambria"/>
              </a:rPr>
              <a:t> pla</a:t>
            </a:r>
            <a:r>
              <a:rPr sz="160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Flanders</a:t>
            </a:r>
            <a:endParaRPr sz="16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buFont typeface="Cambria"/>
              <a:buAutoNum type="arabicPeriod"/>
              <a:tabLst>
                <a:tab pos="469900" algn="l"/>
              </a:tabLst>
            </a:pPr>
            <a:r>
              <a:rPr sz="1600" spc="-45" dirty="0">
                <a:latin typeface="Cambria"/>
                <a:cs typeface="Cambria"/>
              </a:rPr>
              <a:t>F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om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u</a:t>
            </a:r>
            <a:r>
              <a:rPr sz="1600" spc="-20" dirty="0">
                <a:latin typeface="Cambria"/>
                <a:cs typeface="Cambria"/>
              </a:rPr>
              <a:t>r</a:t>
            </a:r>
            <a:r>
              <a:rPr sz="1600" spc="-5" dirty="0">
                <a:latin typeface="Cambria"/>
                <a:cs typeface="Cambria"/>
              </a:rPr>
              <a:t>ba</a:t>
            </a:r>
            <a:r>
              <a:rPr sz="1600" dirty="0">
                <a:latin typeface="Cambria"/>
                <a:cs typeface="Cambria"/>
              </a:rPr>
              <a:t>n 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dirty="0">
                <a:latin typeface="Cambria"/>
                <a:cs typeface="Cambria"/>
              </a:rPr>
              <a:t>ene</a:t>
            </a:r>
            <a:r>
              <a:rPr sz="1600" spc="-35" dirty="0">
                <a:latin typeface="Cambria"/>
                <a:cs typeface="Cambria"/>
              </a:rPr>
              <a:t>w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u</a:t>
            </a:r>
            <a:r>
              <a:rPr sz="1600" spc="-20" dirty="0">
                <a:latin typeface="Cambria"/>
                <a:cs typeface="Cambria"/>
              </a:rPr>
              <a:t>r</a:t>
            </a:r>
            <a:r>
              <a:rPr sz="1600" spc="-5" dirty="0">
                <a:latin typeface="Cambria"/>
                <a:cs typeface="Cambria"/>
              </a:rPr>
              <a:t>ba</a:t>
            </a:r>
            <a:r>
              <a:rPr sz="1600" dirty="0">
                <a:latin typeface="Cambria"/>
                <a:cs typeface="Cambria"/>
              </a:rPr>
              <a:t>n 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egene</a:t>
            </a:r>
            <a:r>
              <a:rPr sz="1600" spc="-40" dirty="0">
                <a:latin typeface="Cambria"/>
                <a:cs typeface="Cambria"/>
              </a:rPr>
              <a:t>r</a:t>
            </a:r>
            <a:r>
              <a:rPr sz="1600" spc="-5" dirty="0">
                <a:latin typeface="Cambria"/>
                <a:cs typeface="Cambria"/>
              </a:rPr>
              <a:t>ation</a:t>
            </a:r>
            <a:endParaRPr sz="16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buFont typeface="Cambria"/>
              <a:buAutoNum type="arabicPeriod"/>
              <a:tabLst>
                <a:tab pos="469900" algn="l"/>
              </a:tabLst>
            </a:pPr>
            <a:r>
              <a:rPr sz="1600" spc="-10" dirty="0">
                <a:latin typeface="Cambria"/>
                <a:cs typeface="Cambria"/>
              </a:rPr>
              <a:t>The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implementation</a:t>
            </a:r>
            <a:r>
              <a:rPr sz="1600" spc="-10" dirty="0">
                <a:latin typeface="Cambria"/>
                <a:cs typeface="Cambria"/>
              </a:rPr>
              <a:t> of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th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 structu</a:t>
            </a:r>
            <a:r>
              <a:rPr sz="1600" spc="-30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plan</a:t>
            </a:r>
            <a:endParaRPr sz="16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buFont typeface="Cambria"/>
              <a:buAutoNum type="arabicPeriod"/>
              <a:tabLst>
                <a:tab pos="469900" algn="l"/>
              </a:tabLst>
            </a:pPr>
            <a:r>
              <a:rPr sz="1600" dirty="0">
                <a:latin typeface="Cambria"/>
                <a:cs typeface="Cambria"/>
              </a:rPr>
              <a:t>A </a:t>
            </a:r>
            <a:r>
              <a:rPr sz="1600" spc="-5" dirty="0">
                <a:latin typeface="Cambria"/>
                <a:cs typeface="Cambria"/>
              </a:rPr>
              <a:t>ne</a:t>
            </a:r>
            <a:r>
              <a:rPr sz="1600" dirty="0">
                <a:latin typeface="Cambria"/>
                <a:cs typeface="Cambria"/>
              </a:rPr>
              <a:t>w </a:t>
            </a:r>
            <a:r>
              <a:rPr sz="1600" spc="-5" dirty="0">
                <a:latin typeface="Cambria"/>
                <a:cs typeface="Cambria"/>
              </a:rPr>
              <a:t>polic</a:t>
            </a:r>
            <a:r>
              <a:rPr sz="1600" dirty="0">
                <a:latin typeface="Cambria"/>
                <a:cs typeface="Cambria"/>
              </a:rPr>
              <a:t>y </a:t>
            </a:r>
            <a:r>
              <a:rPr sz="1600" spc="-5" dirty="0">
                <a:latin typeface="Cambria"/>
                <a:cs typeface="Cambria"/>
              </a:rPr>
              <a:t>pla</a:t>
            </a:r>
            <a:r>
              <a:rPr sz="160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f</a:t>
            </a:r>
            <a:r>
              <a:rPr sz="1600" spc="-10" dirty="0">
                <a:latin typeface="Cambria"/>
                <a:cs typeface="Cambria"/>
              </a:rPr>
              <a:t>or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Flanders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4003" y="2813393"/>
            <a:ext cx="4841996" cy="193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4003" y="791997"/>
            <a:ext cx="4842002" cy="1933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61299" y="778368"/>
            <a:ext cx="106362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5" dirty="0">
                <a:latin typeface="Minion Pro"/>
                <a:cs typeface="Minion Pro"/>
              </a:rPr>
              <a:t>Ge</a:t>
            </a:r>
            <a:r>
              <a:rPr sz="1200" spc="-10" dirty="0">
                <a:latin typeface="Minion Pro"/>
                <a:cs typeface="Minion Pro"/>
              </a:rPr>
              <a:t>w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0" dirty="0">
                <a:latin typeface="Minion Pro"/>
                <a:cs typeface="Minion Pro"/>
              </a:rPr>
              <a:t>s</a:t>
            </a:r>
            <a:r>
              <a:rPr sz="1200" spc="-15" dirty="0">
                <a:latin typeface="Minion Pro"/>
                <a:cs typeface="Minion Pro"/>
              </a:rPr>
              <a:t>t</a:t>
            </a:r>
            <a:r>
              <a:rPr sz="1200" spc="-10" dirty="0">
                <a:latin typeface="Minion Pro"/>
                <a:cs typeface="Minion Pro"/>
              </a:rPr>
              <a:t>p</a:t>
            </a:r>
            <a:r>
              <a:rPr sz="1200" dirty="0">
                <a:latin typeface="Minion Pro"/>
                <a:cs typeface="Minion Pro"/>
              </a:rPr>
              <a:t>l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n 1962 </a:t>
            </a:r>
            <a:r>
              <a:rPr sz="1200" spc="10" dirty="0">
                <a:latin typeface="Minion Pro"/>
                <a:cs typeface="Minion Pro"/>
              </a:rPr>
              <a:t>L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0" dirty="0">
                <a:latin typeface="Minion Pro"/>
                <a:cs typeface="Minion Pro"/>
              </a:rPr>
              <a:t>uv</a:t>
            </a:r>
            <a:r>
              <a:rPr sz="1200" dirty="0">
                <a:latin typeface="Minion Pro"/>
                <a:cs typeface="Minion Pro"/>
              </a:rPr>
              <a:t>en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1299" y="2799802"/>
            <a:ext cx="115824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Minion Pro"/>
                <a:cs typeface="Minion Pro"/>
              </a:rPr>
              <a:t>A</a:t>
            </a:r>
            <a:r>
              <a:rPr sz="1200" spc="-15" dirty="0">
                <a:latin typeface="Minion Pro"/>
                <a:cs typeface="Minion Pro"/>
              </a:rPr>
              <a:t>f</a:t>
            </a:r>
            <a:r>
              <a:rPr sz="1200" spc="-2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er </a:t>
            </a:r>
            <a:r>
              <a:rPr sz="1200" spc="-20" dirty="0">
                <a:latin typeface="Minion Pro"/>
                <a:cs typeface="Minion Pro"/>
              </a:rPr>
              <a:t>S</a:t>
            </a:r>
            <a:r>
              <a:rPr sz="1200" spc="-15" dirty="0">
                <a:latin typeface="Minion Pro"/>
                <a:cs typeface="Minion Pro"/>
              </a:rPr>
              <a:t>p</a:t>
            </a:r>
            <a:r>
              <a:rPr sz="1200" dirty="0">
                <a:latin typeface="Minion Pro"/>
                <a:cs typeface="Minion Pro"/>
              </a:rPr>
              <a:t>r</a:t>
            </a:r>
            <a:r>
              <a:rPr sz="1200" spc="-25" dirty="0">
                <a:latin typeface="Minion Pro"/>
                <a:cs typeface="Minion Pro"/>
              </a:rPr>
              <a:t>a</a:t>
            </a:r>
            <a:r>
              <a:rPr sz="1200" spc="5" dirty="0">
                <a:latin typeface="Minion Pro"/>
                <a:cs typeface="Minion Pro"/>
              </a:rPr>
              <a:t>w</a:t>
            </a:r>
            <a:r>
              <a:rPr sz="1200" dirty="0">
                <a:latin typeface="Minion Pro"/>
                <a:cs typeface="Minion Pro"/>
              </a:rPr>
              <a:t>l (X</a:t>
            </a:r>
            <a:r>
              <a:rPr sz="1200" spc="-25" dirty="0">
                <a:latin typeface="Minion Pro"/>
                <a:cs typeface="Minion Pro"/>
              </a:rPr>
              <a:t>a</a:t>
            </a:r>
            <a:r>
              <a:rPr sz="1200" spc="-10" dirty="0">
                <a:latin typeface="Minion Pro"/>
                <a:cs typeface="Minion Pro"/>
              </a:rPr>
              <a:t>v</a:t>
            </a:r>
            <a:r>
              <a:rPr sz="1200" spc="5" dirty="0">
                <a:latin typeface="Minion Pro"/>
                <a:cs typeface="Minion Pro"/>
              </a:rPr>
              <a:t>e</a:t>
            </a:r>
            <a:r>
              <a:rPr sz="1200" dirty="0">
                <a:latin typeface="Minion Pro"/>
                <a:cs typeface="Minion Pro"/>
              </a:rPr>
              <a:t>er </a:t>
            </a:r>
            <a:r>
              <a:rPr sz="1200" spc="5" dirty="0">
                <a:latin typeface="Minion Pro"/>
                <a:cs typeface="Minion Pro"/>
              </a:rPr>
              <a:t>D</a:t>
            </a:r>
            <a:r>
              <a:rPr sz="1200" dirty="0">
                <a:latin typeface="Minion Pro"/>
                <a:cs typeface="Minion Pro"/>
              </a:rPr>
              <a:t>e </a:t>
            </a:r>
            <a:r>
              <a:rPr sz="1200" spc="5" dirty="0">
                <a:latin typeface="Minion Pro"/>
                <a:cs typeface="Minion Pro"/>
              </a:rPr>
              <a:t>Ge</a:t>
            </a:r>
            <a:r>
              <a:rPr sz="1200" dirty="0">
                <a:latin typeface="Minion Pro"/>
                <a:cs typeface="Minion Pro"/>
              </a:rPr>
              <a:t>y</a:t>
            </a:r>
            <a:r>
              <a:rPr sz="1200" spc="-10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er </a:t>
            </a:r>
            <a:r>
              <a:rPr sz="1200" spc="-5" dirty="0">
                <a:latin typeface="Minion Pro"/>
                <a:cs typeface="Minion Pro"/>
              </a:rPr>
              <a:t>A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spc="-10" dirty="0">
                <a:latin typeface="Minion Pro"/>
                <a:cs typeface="Minion Pro"/>
              </a:rPr>
              <a:t>c</a:t>
            </a:r>
            <a:r>
              <a:rPr sz="1200" dirty="0">
                <a:latin typeface="Minion Pro"/>
                <a:cs typeface="Minion Pro"/>
              </a:rPr>
              <a:t>h</a:t>
            </a:r>
            <a:r>
              <a:rPr sz="1200" spc="-15" dirty="0">
                <a:latin typeface="Minion Pro"/>
                <a:cs typeface="Minion Pro"/>
              </a:rPr>
              <a:t>i</a:t>
            </a:r>
            <a:r>
              <a:rPr sz="1200" spc="-10" dirty="0">
                <a:latin typeface="Minion Pro"/>
                <a:cs typeface="Minion Pro"/>
              </a:rPr>
              <a:t>t</a:t>
            </a:r>
            <a:r>
              <a:rPr sz="1200" spc="5" dirty="0">
                <a:latin typeface="Minion Pro"/>
                <a:cs typeface="Minion Pro"/>
              </a:rPr>
              <a:t>ec</a:t>
            </a:r>
            <a:r>
              <a:rPr sz="1200" dirty="0">
                <a:latin typeface="Minion Pro"/>
                <a:cs typeface="Minion Pro"/>
              </a:rPr>
              <a:t>ts)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788" y="433720"/>
            <a:ext cx="20827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solidFill>
                  <a:srgbClr val="25408F"/>
                </a:solidFill>
                <a:latin typeface="Cambria"/>
                <a:cs typeface="Cambria"/>
              </a:rPr>
              <a:t>1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34003" y="4860010"/>
            <a:ext cx="4842002" cy="1933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61299" y="4846369"/>
            <a:ext cx="95631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20" dirty="0">
                <a:latin typeface="Minion Pro"/>
                <a:cs typeface="Minion Pro"/>
              </a:rPr>
              <a:t>S</a:t>
            </a:r>
            <a:r>
              <a:rPr sz="1200" spc="-5" dirty="0">
                <a:latin typeface="Minion Pro"/>
                <a:cs typeface="Minion Pro"/>
              </a:rPr>
              <a:t>u</a:t>
            </a:r>
            <a:r>
              <a:rPr sz="1200" spc="10" dirty="0">
                <a:latin typeface="Minion Pro"/>
                <a:cs typeface="Minion Pro"/>
              </a:rPr>
              <a:t>b</a:t>
            </a:r>
            <a:r>
              <a:rPr sz="1200" dirty="0">
                <a:latin typeface="Minion Pro"/>
                <a:cs typeface="Minion Pro"/>
              </a:rPr>
              <a:t>d</a:t>
            </a:r>
            <a:r>
              <a:rPr sz="1200" spc="-10" dirty="0">
                <a:latin typeface="Minion Pro"/>
                <a:cs typeface="Minion Pro"/>
              </a:rPr>
              <a:t>i</a:t>
            </a:r>
            <a:r>
              <a:rPr sz="1200" dirty="0">
                <a:latin typeface="Minion Pro"/>
                <a:cs typeface="Minion Pro"/>
              </a:rPr>
              <a:t>v</a:t>
            </a:r>
            <a:r>
              <a:rPr sz="1200" spc="-5" dirty="0">
                <a:latin typeface="Minion Pro"/>
                <a:cs typeface="Minion Pro"/>
              </a:rPr>
              <a:t>i</a:t>
            </a:r>
            <a:r>
              <a:rPr sz="1200" dirty="0">
                <a:latin typeface="Minion Pro"/>
                <a:cs typeface="Minion Pro"/>
              </a:rPr>
              <a:t>si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spc="-10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s in Fl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spc="-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de</a:t>
            </a:r>
            <a:r>
              <a:rPr sz="1200" spc="-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s</a:t>
            </a:r>
            <a:endParaRPr sz="12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6000" y="540016"/>
            <a:ext cx="3691801" cy="3095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433720"/>
            <a:ext cx="1195070" cy="173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ct val="100000"/>
              </a:lnSpc>
            </a:pPr>
            <a:r>
              <a:rPr sz="2600" spc="-15" dirty="0">
                <a:solidFill>
                  <a:srgbClr val="25408F"/>
                </a:solidFill>
                <a:latin typeface="Cambria"/>
                <a:cs typeface="Cambria"/>
              </a:rPr>
              <a:t>2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2105"/>
              </a:spcBef>
            </a:pPr>
            <a:r>
              <a:rPr sz="1200" spc="-15" dirty="0">
                <a:latin typeface="Minion Pro"/>
                <a:cs typeface="Minion Pro"/>
              </a:rPr>
              <a:t>P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spc="-10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0" dirty="0">
                <a:latin typeface="Minion Pro"/>
                <a:cs typeface="Minion Pro"/>
              </a:rPr>
              <a:t>s</a:t>
            </a:r>
            <a:r>
              <a:rPr sz="1200" dirty="0">
                <a:latin typeface="Minion Pro"/>
                <a:cs typeface="Minion Pro"/>
              </a:rPr>
              <a:t>t </a:t>
            </a:r>
            <a:r>
              <a:rPr sz="1200" spc="-5" dirty="0">
                <a:latin typeface="Minion Pro"/>
                <a:cs typeface="Minion Pro"/>
              </a:rPr>
              <a:t>m</a:t>
            </a:r>
            <a:r>
              <a:rPr sz="1200" spc="-20" dirty="0">
                <a:latin typeface="Minion Pro"/>
                <a:cs typeface="Minion Pro"/>
              </a:rPr>
              <a:t>o</a:t>
            </a:r>
            <a:r>
              <a:rPr sz="1200" spc="-10" dirty="0">
                <a:latin typeface="Minion Pro"/>
                <a:cs typeface="Minion Pro"/>
              </a:rPr>
              <a:t>v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5" dirty="0">
                <a:latin typeface="Minion Pro"/>
                <a:cs typeface="Minion Pro"/>
              </a:rPr>
              <a:t>m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t </a:t>
            </a:r>
            <a:r>
              <a:rPr sz="1200" spc="-10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g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i</a:t>
            </a:r>
            <a:r>
              <a:rPr sz="1200" spc="-10" dirty="0">
                <a:latin typeface="Minion Pro"/>
                <a:cs typeface="Minion Pro"/>
              </a:rPr>
              <a:t>ns</a:t>
            </a:r>
            <a:r>
              <a:rPr sz="1200" dirty="0">
                <a:latin typeface="Minion Pro"/>
                <a:cs typeface="Minion Pro"/>
              </a:rPr>
              <a:t>t 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spc="-5" dirty="0">
                <a:latin typeface="Minion Pro"/>
                <a:cs typeface="Minion Pro"/>
              </a:rPr>
              <a:t>h</a:t>
            </a:r>
            <a:r>
              <a:rPr sz="1200" dirty="0">
                <a:latin typeface="Minion Pro"/>
                <a:cs typeface="Minion Pro"/>
              </a:rPr>
              <a:t>e de</a:t>
            </a:r>
            <a:r>
              <a:rPr sz="1200" spc="-5" dirty="0">
                <a:latin typeface="Minion Pro"/>
                <a:cs typeface="Minion Pro"/>
              </a:rPr>
              <a:t>m</a:t>
            </a:r>
            <a:r>
              <a:rPr sz="1200" spc="-10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li- 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i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n 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f 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spc="-5" dirty="0">
                <a:latin typeface="Minion Pro"/>
                <a:cs typeface="Minion Pro"/>
              </a:rPr>
              <a:t>h</a:t>
            </a:r>
            <a:r>
              <a:rPr sz="1200" dirty="0">
                <a:latin typeface="Minion Pro"/>
                <a:cs typeface="Minion Pro"/>
              </a:rPr>
              <a:t>e R</a:t>
            </a:r>
            <a:r>
              <a:rPr sz="1200" spc="-20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y</a:t>
            </a:r>
            <a:r>
              <a:rPr sz="1200" spc="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l E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10" dirty="0">
                <a:latin typeface="Minion Pro"/>
                <a:cs typeface="Minion Pro"/>
              </a:rPr>
              <a:t>p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t (1968).</a:t>
            </a:r>
            <a:endParaRPr sz="1200">
              <a:latin typeface="Minion Pro"/>
              <a:cs typeface="Minion Pro"/>
            </a:endParaRPr>
          </a:p>
          <a:p>
            <a:pPr marL="12700" marR="29845">
              <a:lnSpc>
                <a:spcPct val="100000"/>
              </a:lnSpc>
            </a:pPr>
            <a:r>
              <a:rPr sz="1200" spc="5" dirty="0">
                <a:latin typeface="Minion Pro"/>
                <a:cs typeface="Minion Pro"/>
              </a:rPr>
              <a:t>D</a:t>
            </a:r>
            <a:r>
              <a:rPr sz="1200" dirty="0">
                <a:latin typeface="Minion Pro"/>
                <a:cs typeface="Minion Pro"/>
              </a:rPr>
              <a:t>e de</a:t>
            </a:r>
            <a:r>
              <a:rPr sz="1200" spc="-5" dirty="0">
                <a:latin typeface="Minion Pro"/>
                <a:cs typeface="Minion Pro"/>
              </a:rPr>
              <a:t>m</a:t>
            </a:r>
            <a:r>
              <a:rPr sz="1200" spc="-10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l</a:t>
            </a:r>
            <a:r>
              <a:rPr sz="1200" spc="-15" dirty="0">
                <a:latin typeface="Minion Pro"/>
                <a:cs typeface="Minion Pro"/>
              </a:rPr>
              <a:t>i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i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n w</a:t>
            </a:r>
            <a:r>
              <a:rPr sz="1200" spc="-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s e</a:t>
            </a:r>
            <a:r>
              <a:rPr sz="1200" spc="-10" dirty="0">
                <a:latin typeface="Minion Pro"/>
                <a:cs typeface="Minion Pro"/>
              </a:rPr>
              <a:t>x</a:t>
            </a:r>
            <a:r>
              <a:rPr sz="1200" spc="5" dirty="0">
                <a:latin typeface="Minion Pro"/>
                <a:cs typeface="Minion Pro"/>
              </a:rPr>
              <a:t>ec</a:t>
            </a:r>
            <a:r>
              <a:rPr sz="1200" spc="-15" dirty="0">
                <a:latin typeface="Minion Pro"/>
                <a:cs typeface="Minion Pro"/>
              </a:rPr>
              <a:t>u</a:t>
            </a:r>
            <a:r>
              <a:rPr sz="1200" spc="-10" dirty="0">
                <a:latin typeface="Minion Pro"/>
                <a:cs typeface="Minion Pro"/>
              </a:rPr>
              <a:t>t</a:t>
            </a:r>
            <a:r>
              <a:rPr sz="1200" spc="5" dirty="0">
                <a:latin typeface="Minion Pro"/>
                <a:cs typeface="Minion Pro"/>
              </a:rPr>
              <a:t>e</a:t>
            </a:r>
            <a:r>
              <a:rPr sz="1200" dirty="0">
                <a:latin typeface="Minion Pro"/>
                <a:cs typeface="Minion Pro"/>
              </a:rPr>
              <a:t>d in 1990.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6000" y="3852011"/>
            <a:ext cx="3691801" cy="3095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8004" y="540004"/>
            <a:ext cx="3286794" cy="3178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8004" y="3934815"/>
            <a:ext cx="3286798" cy="3095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3622368"/>
            <a:ext cx="6304915" cy="1869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2900" marR="5080" algn="r">
              <a:lnSpc>
                <a:spcPct val="100000"/>
              </a:lnSpc>
            </a:pPr>
            <a:r>
              <a:rPr sz="1200" spc="-20" dirty="0">
                <a:latin typeface="Minion Pro"/>
                <a:cs typeface="Minion Pro"/>
              </a:rPr>
              <a:t>S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spc="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5" dirty="0">
                <a:latin typeface="Minion Pro"/>
                <a:cs typeface="Minion Pro"/>
              </a:rPr>
              <a:t>c</a:t>
            </a:r>
            <a:r>
              <a:rPr sz="1200" spc="-1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e </a:t>
            </a:r>
            <a:r>
              <a:rPr sz="1200" spc="-10" dirty="0">
                <a:latin typeface="Minion Pro"/>
                <a:cs typeface="Minion Pro"/>
              </a:rPr>
              <a:t>p</a:t>
            </a:r>
            <a:r>
              <a:rPr sz="1200" dirty="0">
                <a:latin typeface="Minion Pro"/>
                <a:cs typeface="Minion Pro"/>
              </a:rPr>
              <a:t>l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n </a:t>
            </a:r>
            <a:r>
              <a:rPr sz="1200" spc="-10" dirty="0">
                <a:latin typeface="Minion Pro"/>
                <a:cs typeface="Minion Pro"/>
              </a:rPr>
              <a:t>B</a:t>
            </a:r>
            <a:r>
              <a:rPr sz="1200" spc="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5" dirty="0">
                <a:latin typeface="Minion Pro"/>
                <a:cs typeface="Minion Pro"/>
              </a:rPr>
              <a:t>g</a:t>
            </a:r>
            <a:r>
              <a:rPr sz="1200" spc="-10" dirty="0">
                <a:latin typeface="Minion Pro"/>
                <a:cs typeface="Minion Pro"/>
              </a:rPr>
              <a:t>g</a:t>
            </a:r>
            <a:r>
              <a:rPr sz="1200" dirty="0">
                <a:latin typeface="Minion Pro"/>
                <a:cs typeface="Minion Pro"/>
              </a:rPr>
              <a:t>e (1973)</a:t>
            </a:r>
            <a:endParaRPr sz="1200">
              <a:latin typeface="Minion Pro"/>
              <a:cs typeface="Minion Pro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72380">
              <a:lnSpc>
                <a:spcPct val="100000"/>
              </a:lnSpc>
            </a:pPr>
            <a:r>
              <a:rPr sz="1200" spc="-20" dirty="0">
                <a:latin typeface="Minion Pro"/>
                <a:cs typeface="Minion Pro"/>
              </a:rPr>
              <a:t>“</a:t>
            </a:r>
            <a:r>
              <a:rPr sz="1200" spc="-30" dirty="0">
                <a:latin typeface="Minion Pro"/>
                <a:cs typeface="Minion Pro"/>
              </a:rPr>
              <a:t>H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3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wa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de</a:t>
            </a:r>
            <a:r>
              <a:rPr sz="1200" spc="5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i</a:t>
            </a:r>
            <a:r>
              <a:rPr sz="1200" spc="-10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gs- </a:t>
            </a:r>
            <a:r>
              <a:rPr sz="1200" spc="-10" dirty="0">
                <a:latin typeface="Minion Pro"/>
                <a:cs typeface="Minion Pro"/>
              </a:rPr>
              <a:t>g</a:t>
            </a:r>
            <a:r>
              <a:rPr sz="1200" spc="-5" dirty="0">
                <a:latin typeface="Minion Pro"/>
                <a:cs typeface="Minion Pro"/>
              </a:rPr>
              <a:t>e</a:t>
            </a:r>
            <a:r>
              <a:rPr sz="1200" spc="-15" dirty="0">
                <a:latin typeface="Minion Pro"/>
                <a:cs typeface="Minion Pro"/>
              </a:rPr>
              <a:t>b</a:t>
            </a:r>
            <a:r>
              <a:rPr sz="1200" dirty="0">
                <a:latin typeface="Minion Pro"/>
                <a:cs typeface="Minion Pro"/>
              </a:rPr>
              <a:t>i</a:t>
            </a:r>
            <a:r>
              <a:rPr sz="1200" spc="5" dirty="0">
                <a:latin typeface="Minion Pro"/>
                <a:cs typeface="Minion Pro"/>
              </a:rPr>
              <a:t>e</a:t>
            </a:r>
            <a:r>
              <a:rPr sz="1200" dirty="0">
                <a:latin typeface="Minion Pro"/>
                <a:cs typeface="Minion Pro"/>
              </a:rPr>
              <a:t>d </a:t>
            </a:r>
            <a:r>
              <a:rPr sz="1200" spc="-20" dirty="0">
                <a:latin typeface="Minion Pro"/>
                <a:cs typeface="Minion Pro"/>
              </a:rPr>
              <a:t>S</a:t>
            </a:r>
            <a:r>
              <a:rPr sz="1200" spc="-1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-10" dirty="0">
                <a:latin typeface="Minion Pro"/>
                <a:cs typeface="Minion Pro"/>
              </a:rPr>
              <a:t>iv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5" dirty="0">
                <a:latin typeface="Minion Pro"/>
                <a:cs typeface="Minion Pro"/>
              </a:rPr>
              <a:t>n</a:t>
            </a:r>
            <a:r>
              <a:rPr sz="1200" spc="10" dirty="0">
                <a:latin typeface="Minion Pro"/>
                <a:cs typeface="Minion Pro"/>
              </a:rPr>
              <a:t>b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0" dirty="0">
                <a:latin typeface="Minion Pro"/>
                <a:cs typeface="Minion Pro"/>
              </a:rPr>
              <a:t>r</a:t>
            </a:r>
            <a:r>
              <a:rPr sz="1200" spc="-25" dirty="0">
                <a:latin typeface="Minion Pro"/>
                <a:cs typeface="Minion Pro"/>
              </a:rPr>
              <a:t>g</a:t>
            </a:r>
            <a:r>
              <a:rPr sz="1200" dirty="0">
                <a:latin typeface="Minion Pro"/>
                <a:cs typeface="Minion Pro"/>
              </a:rPr>
              <a:t>” (1984)</a:t>
            </a:r>
            <a:endParaRPr sz="1200">
              <a:latin typeface="Minion Pro"/>
              <a:cs typeface="Minion Pro"/>
            </a:endParaRPr>
          </a:p>
          <a:p>
            <a:pPr marL="12700" marR="5254625">
              <a:lnSpc>
                <a:spcPct val="100000"/>
              </a:lnSpc>
            </a:pPr>
            <a:r>
              <a:rPr sz="1200" dirty="0">
                <a:latin typeface="Minion Pro"/>
                <a:cs typeface="Minion Pro"/>
              </a:rPr>
              <a:t>Re</a:t>
            </a:r>
            <a:r>
              <a:rPr sz="1200" spc="-5" dirty="0">
                <a:latin typeface="Minion Pro"/>
                <a:cs typeface="Minion Pro"/>
              </a:rPr>
              <a:t>n</a:t>
            </a:r>
            <a:r>
              <a:rPr sz="1200" spc="-20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v</a:t>
            </a:r>
            <a:r>
              <a:rPr sz="1200" spc="-25" dirty="0">
                <a:latin typeface="Minion Pro"/>
                <a:cs typeface="Minion Pro"/>
              </a:rPr>
              <a:t>a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i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n 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f </a:t>
            </a:r>
            <a:r>
              <a:rPr sz="1200" spc="5" dirty="0">
                <a:latin typeface="Minion Pro"/>
                <a:cs typeface="Minion Pro"/>
              </a:rPr>
              <a:t>s</a:t>
            </a:r>
            <a:r>
              <a:rPr sz="1200" spc="10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ci</a:t>
            </a:r>
            <a:r>
              <a:rPr sz="1200" spc="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l </a:t>
            </a:r>
            <a:r>
              <a:rPr sz="1200" spc="-5" dirty="0">
                <a:latin typeface="Minion Pro"/>
                <a:cs typeface="Minion Pro"/>
              </a:rPr>
              <a:t>h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spc="-5" dirty="0">
                <a:latin typeface="Minion Pro"/>
                <a:cs typeface="Minion Pro"/>
              </a:rPr>
              <a:t>u</a:t>
            </a:r>
            <a:r>
              <a:rPr sz="1200" dirty="0">
                <a:latin typeface="Minion Pro"/>
                <a:cs typeface="Minion Pro"/>
              </a:rPr>
              <a:t>si</a:t>
            </a:r>
            <a:r>
              <a:rPr sz="1200" spc="-10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g in </a:t>
            </a:r>
            <a:r>
              <a:rPr sz="1200" spc="-20" dirty="0">
                <a:latin typeface="Minion Pro"/>
                <a:cs typeface="Minion Pro"/>
              </a:rPr>
              <a:t>S</a:t>
            </a:r>
            <a:r>
              <a:rPr sz="1200" spc="-1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-10" dirty="0">
                <a:latin typeface="Minion Pro"/>
                <a:cs typeface="Minion Pro"/>
              </a:rPr>
              <a:t>iv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5" dirty="0">
                <a:latin typeface="Minion Pro"/>
                <a:cs typeface="Minion Pro"/>
              </a:rPr>
              <a:t>n</a:t>
            </a:r>
            <a:r>
              <a:rPr sz="1200" spc="10" dirty="0">
                <a:latin typeface="Minion Pro"/>
                <a:cs typeface="Minion Pro"/>
              </a:rPr>
              <a:t>b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g, </a:t>
            </a:r>
            <a:r>
              <a:rPr sz="1200" spc="-5" dirty="0">
                <a:latin typeface="Minion Pro"/>
                <a:cs typeface="Minion Pro"/>
              </a:rPr>
              <a:t>A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t</a:t>
            </a:r>
            <a:r>
              <a:rPr sz="1200" spc="-10" dirty="0">
                <a:latin typeface="Minion Pro"/>
                <a:cs typeface="Minion Pro"/>
              </a:rPr>
              <a:t>w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10" dirty="0">
                <a:latin typeface="Minion Pro"/>
                <a:cs typeface="Minion Pro"/>
              </a:rPr>
              <a:t>rp</a:t>
            </a:r>
            <a:r>
              <a:rPr sz="1200" dirty="0">
                <a:latin typeface="Minion Pro"/>
                <a:cs typeface="Minion Pro"/>
              </a:rPr>
              <a:t>en.</a:t>
            </a:r>
            <a:endParaRPr sz="12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8004" y="1115999"/>
            <a:ext cx="6821995" cy="4481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5300" y="5854368"/>
            <a:ext cx="18859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latin typeface="Minion Pro"/>
                <a:cs typeface="Minion Pro"/>
              </a:rPr>
              <a:t>S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spc="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5" dirty="0">
                <a:latin typeface="Minion Pro"/>
                <a:cs typeface="Minion Pro"/>
              </a:rPr>
              <a:t>c</a:t>
            </a:r>
            <a:r>
              <a:rPr sz="1200" spc="-1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e </a:t>
            </a:r>
            <a:r>
              <a:rPr sz="1200" spc="-10" dirty="0">
                <a:latin typeface="Minion Pro"/>
                <a:cs typeface="Minion Pro"/>
              </a:rPr>
              <a:t>p</a:t>
            </a:r>
            <a:r>
              <a:rPr sz="1200" dirty="0">
                <a:latin typeface="Minion Pro"/>
                <a:cs typeface="Minion Pro"/>
              </a:rPr>
              <a:t>l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n Fl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spc="-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de</a:t>
            </a:r>
            <a:r>
              <a:rPr sz="1200" spc="-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s (1997)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788" y="433720"/>
            <a:ext cx="20827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solidFill>
                  <a:srgbClr val="25408F"/>
                </a:solidFill>
                <a:latin typeface="Cambria"/>
                <a:cs typeface="Cambria"/>
              </a:rPr>
              <a:t>3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5482793" cy="4978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0003" y="2880005"/>
            <a:ext cx="4114800" cy="4222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5584368"/>
            <a:ext cx="3384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5" dirty="0">
                <a:latin typeface="Minion Pro"/>
                <a:cs typeface="Minion Pro"/>
              </a:rPr>
              <a:t>U</a:t>
            </a:r>
            <a:r>
              <a:rPr sz="1200" dirty="0">
                <a:latin typeface="Minion Pro"/>
                <a:cs typeface="Minion Pro"/>
              </a:rPr>
              <a:t>r</a:t>
            </a:r>
            <a:r>
              <a:rPr sz="1200" spc="5" dirty="0">
                <a:latin typeface="Minion Pro"/>
                <a:cs typeface="Minion Pro"/>
              </a:rPr>
              <a:t>b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n 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5" dirty="0">
                <a:latin typeface="Minion Pro"/>
                <a:cs typeface="Minion Pro"/>
              </a:rPr>
              <a:t>n</a:t>
            </a:r>
            <a:r>
              <a:rPr sz="1200" spc="5" dirty="0">
                <a:latin typeface="Minion Pro"/>
                <a:cs typeface="Minion Pro"/>
              </a:rPr>
              <a:t>e</a:t>
            </a:r>
            <a:r>
              <a:rPr sz="1200" dirty="0">
                <a:latin typeface="Minion Pro"/>
                <a:cs typeface="Minion Pro"/>
              </a:rPr>
              <a:t>w</a:t>
            </a:r>
            <a:r>
              <a:rPr sz="1200" spc="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l </a:t>
            </a:r>
            <a:r>
              <a:rPr sz="1200" spc="15" dirty="0">
                <a:latin typeface="Minion Pro"/>
                <a:cs typeface="Minion Pro"/>
              </a:rPr>
              <a:t>S</a:t>
            </a:r>
            <a:r>
              <a:rPr sz="1200" spc="-10" dirty="0">
                <a:latin typeface="Minion Pro"/>
                <a:cs typeface="Minion Pro"/>
              </a:rPr>
              <a:t>c</a:t>
            </a:r>
            <a:r>
              <a:rPr sz="1200" dirty="0">
                <a:latin typeface="Minion Pro"/>
                <a:cs typeface="Minion Pro"/>
              </a:rPr>
              <a:t>h</a:t>
            </a:r>
            <a:r>
              <a:rPr sz="1200" spc="-15" dirty="0">
                <a:latin typeface="Minion Pro"/>
                <a:cs typeface="Minion Pro"/>
              </a:rPr>
              <a:t>ip</a:t>
            </a:r>
            <a:r>
              <a:rPr sz="1200" spc="10" dirty="0">
                <a:latin typeface="Minion Pro"/>
                <a:cs typeface="Minion Pro"/>
              </a:rPr>
              <a:t>p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0" dirty="0">
                <a:latin typeface="Minion Pro"/>
                <a:cs typeface="Minion Pro"/>
              </a:rPr>
              <a:t>r</a:t>
            </a:r>
            <a:r>
              <a:rPr sz="1200" spc="-5" dirty="0">
                <a:latin typeface="Minion Pro"/>
                <a:cs typeface="Minion Pro"/>
              </a:rPr>
              <a:t>s</a:t>
            </a:r>
            <a:r>
              <a:rPr sz="1200" spc="-10" dirty="0">
                <a:latin typeface="Minion Pro"/>
                <a:cs typeface="Minion Pro"/>
              </a:rPr>
              <a:t>k</a:t>
            </a:r>
            <a:r>
              <a:rPr sz="1200" dirty="0">
                <a:latin typeface="Minion Pro"/>
                <a:cs typeface="Minion Pro"/>
              </a:rPr>
              <a:t>w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spc="10" dirty="0">
                <a:latin typeface="Minion Pro"/>
                <a:cs typeface="Minion Pro"/>
              </a:rPr>
              <a:t>r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ier 1994 -2000, </a:t>
            </a:r>
            <a:r>
              <a:rPr sz="1200" spc="-5" dirty="0">
                <a:latin typeface="Minion Pro"/>
                <a:cs typeface="Minion Pro"/>
              </a:rPr>
              <a:t>A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t</a:t>
            </a:r>
            <a:r>
              <a:rPr sz="1200" spc="-10" dirty="0">
                <a:latin typeface="Minion Pro"/>
                <a:cs typeface="Minion Pro"/>
              </a:rPr>
              <a:t>w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p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0023" y="2542312"/>
            <a:ext cx="27800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5" dirty="0">
                <a:latin typeface="Minion Pro"/>
                <a:cs typeface="Minion Pro"/>
              </a:rPr>
              <a:t>U</a:t>
            </a:r>
            <a:r>
              <a:rPr sz="1200" dirty="0">
                <a:latin typeface="Minion Pro"/>
                <a:cs typeface="Minion Pro"/>
              </a:rPr>
              <a:t>r</a:t>
            </a:r>
            <a:r>
              <a:rPr sz="1200" spc="5" dirty="0">
                <a:latin typeface="Minion Pro"/>
                <a:cs typeface="Minion Pro"/>
              </a:rPr>
              <a:t>b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n 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5" dirty="0">
                <a:latin typeface="Minion Pro"/>
                <a:cs typeface="Minion Pro"/>
              </a:rPr>
              <a:t>n</a:t>
            </a:r>
            <a:r>
              <a:rPr sz="1200" spc="5" dirty="0">
                <a:latin typeface="Minion Pro"/>
                <a:cs typeface="Minion Pro"/>
              </a:rPr>
              <a:t>e</a:t>
            </a:r>
            <a:r>
              <a:rPr sz="1200" dirty="0">
                <a:latin typeface="Minion Pro"/>
                <a:cs typeface="Minion Pro"/>
              </a:rPr>
              <a:t>w</a:t>
            </a:r>
            <a:r>
              <a:rPr sz="1200" spc="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l </a:t>
            </a:r>
            <a:r>
              <a:rPr sz="1200" spc="15" dirty="0">
                <a:latin typeface="Minion Pro"/>
                <a:cs typeface="Minion Pro"/>
              </a:rPr>
              <a:t>C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r</a:t>
            </a:r>
            <a:r>
              <a:rPr sz="1200" spc="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l </a:t>
            </a:r>
            <a:r>
              <a:rPr sz="1200" spc="-20" dirty="0">
                <a:latin typeface="Minion Pro"/>
                <a:cs typeface="Minion Pro"/>
              </a:rPr>
              <a:t>S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spc="-25" dirty="0">
                <a:latin typeface="Minion Pro"/>
                <a:cs typeface="Minion Pro"/>
              </a:rPr>
              <a:t>a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i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n 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spc="5" dirty="0">
                <a:latin typeface="Minion Pro"/>
                <a:cs typeface="Minion Pro"/>
              </a:rPr>
              <a:t>e</a:t>
            </a:r>
            <a:r>
              <a:rPr sz="1200" dirty="0">
                <a:latin typeface="Minion Pro"/>
                <a:cs typeface="Minion Pro"/>
              </a:rPr>
              <a:t>a, </a:t>
            </a:r>
            <a:r>
              <a:rPr sz="1200" spc="-5" dirty="0">
                <a:latin typeface="Minion Pro"/>
                <a:cs typeface="Minion Pro"/>
              </a:rPr>
              <a:t>A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t</a:t>
            </a:r>
            <a:r>
              <a:rPr sz="1200" spc="-10" dirty="0">
                <a:latin typeface="Minion Pro"/>
                <a:cs typeface="Minion Pro"/>
              </a:rPr>
              <a:t>w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p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88588" y="433720"/>
            <a:ext cx="20827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solidFill>
                  <a:srgbClr val="25408F"/>
                </a:solidFill>
                <a:latin typeface="Cambria"/>
                <a:cs typeface="Cambria"/>
              </a:rPr>
              <a:t>4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4294797" cy="3322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3909468"/>
            <a:ext cx="1297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Minion Pro"/>
                <a:cs typeface="Minion Pro"/>
              </a:rPr>
              <a:t>L</a:t>
            </a:r>
            <a:r>
              <a:rPr sz="1200" spc="5" dirty="0">
                <a:latin typeface="Minion Pro"/>
                <a:cs typeface="Minion Pro"/>
              </a:rPr>
              <a:t>e</a:t>
            </a:r>
            <a:r>
              <a:rPr sz="1200" dirty="0">
                <a:latin typeface="Minion Pro"/>
                <a:cs typeface="Minion Pro"/>
              </a:rPr>
              <a:t>d</a:t>
            </a:r>
            <a:r>
              <a:rPr sz="1200" spc="-5" dirty="0">
                <a:latin typeface="Minion Pro"/>
                <a:cs typeface="Minion Pro"/>
              </a:rPr>
              <a:t>e</a:t>
            </a:r>
            <a:r>
              <a:rPr sz="1200" spc="10" dirty="0">
                <a:latin typeface="Minion Pro"/>
                <a:cs typeface="Minion Pro"/>
              </a:rPr>
              <a:t>b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g </a:t>
            </a:r>
            <a:r>
              <a:rPr sz="1200" spc="10" dirty="0">
                <a:latin typeface="Minion Pro"/>
                <a:cs typeface="Minion Pro"/>
              </a:rPr>
              <a:t>L</a:t>
            </a:r>
            <a:r>
              <a:rPr sz="1200" spc="5" dirty="0">
                <a:latin typeface="Minion Pro"/>
                <a:cs typeface="Minion Pro"/>
              </a:rPr>
              <a:t>e</a:t>
            </a:r>
            <a:r>
              <a:rPr sz="1200" spc="-10" dirty="0">
                <a:latin typeface="Minion Pro"/>
                <a:cs typeface="Minion Pro"/>
              </a:rPr>
              <a:t>eft,</a:t>
            </a:r>
            <a:r>
              <a:rPr sz="1200" dirty="0">
                <a:latin typeface="Minion Pro"/>
                <a:cs typeface="Minion Pro"/>
              </a:rPr>
              <a:t> </a:t>
            </a:r>
            <a:r>
              <a:rPr sz="1200" spc="5" dirty="0">
                <a:latin typeface="Minion Pro"/>
                <a:cs typeface="Minion Pro"/>
              </a:rPr>
              <a:t>G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t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4000" y="3429012"/>
            <a:ext cx="5050802" cy="3673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36475" y="3082368"/>
            <a:ext cx="13112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Minion Pro"/>
                <a:cs typeface="Minion Pro"/>
              </a:rPr>
              <a:t>B</a:t>
            </a:r>
            <a:r>
              <a:rPr sz="1200" dirty="0">
                <a:latin typeface="Minion Pro"/>
                <a:cs typeface="Minion Pro"/>
              </a:rPr>
              <a:t>uda e</a:t>
            </a:r>
            <a:r>
              <a:rPr sz="1200" spc="5" dirty="0">
                <a:latin typeface="Minion Pro"/>
                <a:cs typeface="Minion Pro"/>
              </a:rPr>
              <a:t>i</a:t>
            </a:r>
            <a:r>
              <a:rPr sz="1200" dirty="0">
                <a:latin typeface="Minion Pro"/>
                <a:cs typeface="Minion Pro"/>
              </a:rPr>
              <a:t>l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spc="-5" dirty="0">
                <a:latin typeface="Minion Pro"/>
                <a:cs typeface="Minion Pro"/>
              </a:rPr>
              <a:t>n</a:t>
            </a:r>
            <a:r>
              <a:rPr sz="1200" spc="-10" dirty="0">
                <a:latin typeface="Minion Pro"/>
                <a:cs typeface="Minion Pro"/>
              </a:rPr>
              <a:t>d</a:t>
            </a:r>
            <a:r>
              <a:rPr sz="1200" dirty="0">
                <a:latin typeface="Minion Pro"/>
                <a:cs typeface="Minion Pro"/>
              </a:rPr>
              <a:t>, </a:t>
            </a:r>
            <a:r>
              <a:rPr sz="1200" spc="-30" dirty="0">
                <a:latin typeface="Minion Pro"/>
                <a:cs typeface="Minion Pro"/>
              </a:rPr>
              <a:t>K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spc="10" dirty="0">
                <a:latin typeface="Minion Pro"/>
                <a:cs typeface="Minion Pro"/>
              </a:rPr>
              <a:t>r</a:t>
            </a:r>
            <a:r>
              <a:rPr sz="1200" spc="5" dirty="0">
                <a:latin typeface="Minion Pro"/>
                <a:cs typeface="Minion Pro"/>
              </a:rPr>
              <a:t>tr</a:t>
            </a:r>
            <a:r>
              <a:rPr sz="1200" spc="-15" dirty="0">
                <a:latin typeface="Minion Pro"/>
                <a:cs typeface="Minion Pro"/>
              </a:rPr>
              <a:t>i</a:t>
            </a:r>
            <a:r>
              <a:rPr sz="1200" dirty="0">
                <a:latin typeface="Minion Pro"/>
                <a:cs typeface="Minion Pro"/>
              </a:rPr>
              <a:t>jk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88588" y="433720"/>
            <a:ext cx="20827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solidFill>
                  <a:srgbClr val="25408F"/>
                </a:solidFill>
                <a:latin typeface="Cambria"/>
                <a:cs typeface="Cambria"/>
              </a:rPr>
              <a:t>4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37007"/>
            <a:ext cx="4483798" cy="6265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3989" y="837007"/>
            <a:ext cx="4780800" cy="6265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7700" y="443568"/>
            <a:ext cx="166306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latin typeface="Minion Pro"/>
                <a:cs typeface="Minion Pro"/>
              </a:rPr>
              <a:t>S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spc="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5" dirty="0">
                <a:latin typeface="Minion Pro"/>
                <a:cs typeface="Minion Pro"/>
              </a:rPr>
              <a:t>c</a:t>
            </a:r>
            <a:r>
              <a:rPr sz="1200" spc="-1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e </a:t>
            </a:r>
            <a:r>
              <a:rPr sz="1200" spc="-10" dirty="0">
                <a:latin typeface="Minion Pro"/>
                <a:cs typeface="Minion Pro"/>
              </a:rPr>
              <a:t>p</a:t>
            </a:r>
            <a:r>
              <a:rPr sz="1200" dirty="0">
                <a:latin typeface="Minion Pro"/>
                <a:cs typeface="Minion Pro"/>
              </a:rPr>
              <a:t>l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n </a:t>
            </a:r>
            <a:r>
              <a:rPr sz="1200" spc="5" dirty="0">
                <a:latin typeface="Minion Pro"/>
                <a:cs typeface="Minion Pro"/>
              </a:rPr>
              <a:t>G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t (2003)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8525" y="443568"/>
            <a:ext cx="20491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latin typeface="Minion Pro"/>
                <a:cs typeface="Minion Pro"/>
              </a:rPr>
              <a:t>S</a:t>
            </a:r>
            <a:r>
              <a:rPr sz="1200" spc="5" dirty="0">
                <a:latin typeface="Minion Pro"/>
                <a:cs typeface="Minion Pro"/>
              </a:rPr>
              <a:t>t</a:t>
            </a:r>
            <a:r>
              <a:rPr sz="1200" spc="1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5" dirty="0">
                <a:latin typeface="Minion Pro"/>
                <a:cs typeface="Minion Pro"/>
              </a:rPr>
              <a:t>c</a:t>
            </a:r>
            <a:r>
              <a:rPr sz="1200" spc="-15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u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e </a:t>
            </a:r>
            <a:r>
              <a:rPr sz="1200" spc="-10" dirty="0">
                <a:latin typeface="Minion Pro"/>
                <a:cs typeface="Minion Pro"/>
              </a:rPr>
              <a:t>p</a:t>
            </a:r>
            <a:r>
              <a:rPr sz="1200" dirty="0">
                <a:latin typeface="Minion Pro"/>
                <a:cs typeface="Minion Pro"/>
              </a:rPr>
              <a:t>l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n </a:t>
            </a:r>
            <a:r>
              <a:rPr sz="1200" spc="-5" dirty="0">
                <a:latin typeface="Minion Pro"/>
                <a:cs typeface="Minion Pro"/>
              </a:rPr>
              <a:t>A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t</a:t>
            </a:r>
            <a:r>
              <a:rPr sz="1200" spc="-10" dirty="0">
                <a:latin typeface="Minion Pro"/>
                <a:cs typeface="Minion Pro"/>
              </a:rPr>
              <a:t>w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10" dirty="0">
                <a:latin typeface="Minion Pro"/>
                <a:cs typeface="Minion Pro"/>
              </a:rPr>
              <a:t>rp</a:t>
            </a:r>
            <a:r>
              <a:rPr sz="1200" dirty="0">
                <a:latin typeface="Minion Pro"/>
                <a:cs typeface="Minion Pro"/>
              </a:rPr>
              <a:t>en (2006)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788" y="433720"/>
            <a:ext cx="20827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solidFill>
                  <a:srgbClr val="25408F"/>
                </a:solidFill>
                <a:latin typeface="Cambria"/>
                <a:cs typeface="Cambria"/>
              </a:rPr>
              <a:t>5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3" y="468007"/>
            <a:ext cx="4753796" cy="4447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7002" y="2034006"/>
            <a:ext cx="4807797" cy="231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5098369"/>
            <a:ext cx="274066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nion Pro"/>
                <a:cs typeface="Minion Pro"/>
              </a:rPr>
              <a:t>G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spc="10" dirty="0">
                <a:latin typeface="Minion Pro"/>
                <a:cs typeface="Minion Pro"/>
              </a:rPr>
              <a:t>o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15" dirty="0">
                <a:latin typeface="Minion Pro"/>
                <a:cs typeface="Minion Pro"/>
              </a:rPr>
              <a:t>n</a:t>
            </a:r>
            <a:r>
              <a:rPr sz="1200" spc="10" dirty="0">
                <a:latin typeface="Minion Pro"/>
                <a:cs typeface="Minion Pro"/>
              </a:rPr>
              <a:t>bo</a:t>
            </a:r>
            <a:r>
              <a:rPr sz="1200" spc="-5" dirty="0">
                <a:latin typeface="Minion Pro"/>
                <a:cs typeface="Minion Pro"/>
              </a:rPr>
              <a:t>e</a:t>
            </a:r>
            <a:r>
              <a:rPr sz="1200" dirty="0">
                <a:latin typeface="Minion Pro"/>
                <a:cs typeface="Minion Pro"/>
              </a:rPr>
              <a:t>k, </a:t>
            </a:r>
            <a:r>
              <a:rPr sz="1200" spc="20" dirty="0">
                <a:latin typeface="Minion Pro"/>
                <a:cs typeface="Minion Pro"/>
              </a:rPr>
              <a:t>B</a:t>
            </a:r>
            <a:r>
              <a:rPr sz="1200" spc="-5" dirty="0">
                <a:latin typeface="Minion Pro"/>
                <a:cs typeface="Minion Pro"/>
              </a:rPr>
              <a:t>e</a:t>
            </a:r>
            <a:r>
              <a:rPr sz="1200" dirty="0">
                <a:latin typeface="Minion Pro"/>
                <a:cs typeface="Minion Pro"/>
              </a:rPr>
              <a:t>lei</a:t>
            </a:r>
            <a:r>
              <a:rPr sz="1200" spc="-5" dirty="0">
                <a:latin typeface="Minion Pro"/>
                <a:cs typeface="Minion Pro"/>
              </a:rPr>
              <a:t>d</a:t>
            </a:r>
            <a:r>
              <a:rPr sz="1200" spc="-10" dirty="0">
                <a:latin typeface="Minion Pro"/>
                <a:cs typeface="Minion Pro"/>
              </a:rPr>
              <a:t>sp</a:t>
            </a:r>
            <a:r>
              <a:rPr sz="1200" dirty="0">
                <a:latin typeface="Minion Pro"/>
                <a:cs typeface="Minion Pro"/>
              </a:rPr>
              <a:t>l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n </a:t>
            </a:r>
            <a:r>
              <a:rPr sz="1200" spc="-3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ui</a:t>
            </a:r>
            <a:r>
              <a:rPr sz="1200" spc="-25" dirty="0">
                <a:latin typeface="Minion Pro"/>
                <a:cs typeface="Minion Pro"/>
              </a:rPr>
              <a:t>m</a:t>
            </a:r>
            <a:r>
              <a:rPr sz="1200" spc="-10" dirty="0">
                <a:latin typeface="Minion Pro"/>
                <a:cs typeface="Minion Pro"/>
              </a:rPr>
              <a:t>t</a:t>
            </a:r>
            <a:r>
              <a:rPr sz="1200" dirty="0">
                <a:latin typeface="Minion Pro"/>
                <a:cs typeface="Minion Pro"/>
              </a:rPr>
              <a:t>e </a:t>
            </a:r>
            <a:r>
              <a:rPr sz="1200" spc="-15" dirty="0">
                <a:latin typeface="Minion Pro"/>
                <a:cs typeface="Minion Pro"/>
              </a:rPr>
              <a:t>V</a:t>
            </a:r>
            <a:r>
              <a:rPr sz="1200" dirty="0">
                <a:latin typeface="Minion Pro"/>
                <a:cs typeface="Minion Pro"/>
              </a:rPr>
              <a:t>la</a:t>
            </a:r>
            <a:r>
              <a:rPr sz="1200" spc="-15" dirty="0">
                <a:latin typeface="Minion Pro"/>
                <a:cs typeface="Minion Pro"/>
              </a:rPr>
              <a:t>a</a:t>
            </a:r>
            <a:r>
              <a:rPr sz="1200" spc="-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de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dirty="0">
                <a:latin typeface="Minion Pro"/>
                <a:cs typeface="Minion Pro"/>
              </a:rPr>
              <a:t>en, 2012</a:t>
            </a:r>
            <a:endParaRPr sz="12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88588" y="444520"/>
            <a:ext cx="20827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solidFill>
                  <a:srgbClr val="25408F"/>
                </a:solidFill>
                <a:latin typeface="Cambria"/>
                <a:cs typeface="Cambria"/>
              </a:rPr>
              <a:t>6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27002" y="4504499"/>
            <a:ext cx="4807798" cy="2449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87024" y="1694568"/>
            <a:ext cx="16605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latin typeface="Minion Pro"/>
                <a:cs typeface="Minion Pro"/>
              </a:rPr>
              <a:t>P</a:t>
            </a:r>
            <a:r>
              <a:rPr sz="1200" spc="-20" dirty="0">
                <a:latin typeface="Minion Pro"/>
                <a:cs typeface="Minion Pro"/>
              </a:rPr>
              <a:t>r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spc="5" dirty="0">
                <a:latin typeface="Minion Pro"/>
                <a:cs typeface="Minion Pro"/>
              </a:rPr>
              <a:t>jec</a:t>
            </a:r>
            <a:r>
              <a:rPr sz="1200" dirty="0">
                <a:latin typeface="Minion Pro"/>
                <a:cs typeface="Minion Pro"/>
              </a:rPr>
              <a:t>t </a:t>
            </a:r>
            <a:r>
              <a:rPr sz="1200" spc="5" dirty="0">
                <a:latin typeface="Minion Pro"/>
                <a:cs typeface="Minion Pro"/>
              </a:rPr>
              <a:t>G</a:t>
            </a:r>
            <a:r>
              <a:rPr sz="1200" dirty="0">
                <a:latin typeface="Minion Pro"/>
                <a:cs typeface="Minion Pro"/>
              </a:rPr>
              <a:t>e</a:t>
            </a:r>
            <a:r>
              <a:rPr sz="1200" spc="-2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t</a:t>
            </a:r>
            <a:r>
              <a:rPr sz="1200" spc="5" dirty="0">
                <a:latin typeface="Minion Pro"/>
                <a:cs typeface="Minion Pro"/>
              </a:rPr>
              <a:t>s</a:t>
            </a:r>
            <a:r>
              <a:rPr sz="1200" dirty="0">
                <a:latin typeface="Minion Pro"/>
                <a:cs typeface="Minion Pro"/>
              </a:rPr>
              <a:t>e </a:t>
            </a:r>
            <a:r>
              <a:rPr sz="1200" spc="-15" dirty="0">
                <a:latin typeface="Minion Pro"/>
                <a:cs typeface="Minion Pro"/>
              </a:rPr>
              <a:t>Ka</a:t>
            </a:r>
            <a:r>
              <a:rPr sz="1200" spc="-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a</a:t>
            </a:r>
            <a:r>
              <a:rPr sz="1200" spc="5" dirty="0">
                <a:latin typeface="Minion Pro"/>
                <a:cs typeface="Minion Pro"/>
              </a:rPr>
              <a:t>a</a:t>
            </a:r>
            <a:r>
              <a:rPr sz="1200" dirty="0">
                <a:latin typeface="Minion Pro"/>
                <a:cs typeface="Minion Pro"/>
              </a:rPr>
              <a:t>lz</a:t>
            </a:r>
            <a:r>
              <a:rPr sz="1200" spc="-15" dirty="0">
                <a:latin typeface="Minion Pro"/>
                <a:cs typeface="Minion Pro"/>
              </a:rPr>
              <a:t>o</a:t>
            </a:r>
            <a:r>
              <a:rPr sz="1200" spc="-5" dirty="0">
                <a:latin typeface="Minion Pro"/>
                <a:cs typeface="Minion Pro"/>
              </a:rPr>
              <a:t>n</a:t>
            </a:r>
            <a:r>
              <a:rPr sz="1200" dirty="0">
                <a:latin typeface="Minion Pro"/>
                <a:cs typeface="Minion Pro"/>
              </a:rPr>
              <a:t>e</a:t>
            </a:r>
            <a:endParaRPr sz="12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</Words>
  <Application>Microsoft Office PowerPoint</Application>
  <PresentationFormat>Custom</PresentationFormat>
  <Paragraphs>33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Illustrations “Urban and regional planning in Flanders: a 10-minutes overview of 50 years of urban policy and spatial planning policies”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Illustrations “Urban and regional planning in Flanders: a 10-minutes overview of 50 years of urban policy and spatial planning policies”</dc:title>
  <dc:creator>Monica Ornek | ISOCARP</dc:creator>
  <cp:lastModifiedBy>Monica Ornek | ISOCARP</cp:lastModifiedBy>
  <cp:revision>1</cp:revision>
  <dcterms:created xsi:type="dcterms:W3CDTF">2014-09-21T09:22:27Z</dcterms:created>
  <dcterms:modified xsi:type="dcterms:W3CDTF">2014-11-12T10:32:09Z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2014-09-10T00:00:00Z</vt:filetime>
  </property>
  <property fmtid="{D5CDD505-2E9C-101B-9397-08002B2CF9AE}" pid="3" name="LastSaved">
    <vt:filetime>2014-09-21T00:00:00Z</vt:filetime>
  </property>
</Properties>
</file>