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775" r:id="rId2"/>
    <p:sldId id="778" r:id="rId3"/>
    <p:sldId id="776" r:id="rId4"/>
    <p:sldId id="777" r:id="rId5"/>
    <p:sldId id="811" r:id="rId6"/>
    <p:sldId id="798" r:id="rId7"/>
    <p:sldId id="812" r:id="rId8"/>
    <p:sldId id="797" r:id="rId9"/>
    <p:sldId id="808" r:id="rId10"/>
    <p:sldId id="796" r:id="rId11"/>
    <p:sldId id="789" r:id="rId12"/>
    <p:sldId id="806" r:id="rId13"/>
    <p:sldId id="807" r:id="rId14"/>
    <p:sldId id="795" r:id="rId15"/>
    <p:sldId id="794" r:id="rId16"/>
    <p:sldId id="790" r:id="rId17"/>
    <p:sldId id="813" r:id="rId18"/>
    <p:sldId id="793" r:id="rId19"/>
  </p:sldIdLst>
  <p:sldSz cx="9906000" cy="6858000" type="A4"/>
  <p:notesSz cx="6858000" cy="9144000"/>
  <p:defaultTextStyle>
    <a:defPPr>
      <a:defRPr lang="zh-CN"/>
    </a:defPPr>
    <a:lvl1pPr marL="0" algn="l" defTabSz="9996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9800" algn="l" defTabSz="9996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9600" algn="l" defTabSz="9996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9400" algn="l" defTabSz="9996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9200" algn="l" defTabSz="9996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99000" algn="l" defTabSz="9996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98800" algn="l" defTabSz="9996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98600" algn="l" defTabSz="9996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98401" algn="l" defTabSz="9996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8" autoAdjust="0"/>
    <p:restoredTop sz="87109" autoAdjust="0"/>
  </p:normalViewPr>
  <p:slideViewPr>
    <p:cSldViewPr>
      <p:cViewPr>
        <p:scale>
          <a:sx n="75" d="100"/>
          <a:sy n="75" d="100"/>
        </p:scale>
        <p:origin x="-1526" y="-91"/>
      </p:cViewPr>
      <p:guideLst>
        <p:guide orient="horz" pos="2087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59161-5CB4-413A-B1A9-E7BB2E47A97D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5143-81FB-4D65-8EFD-11314ACBE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038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96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9800" algn="l" defTabSz="9996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9600" algn="l" defTabSz="9996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9400" algn="l" defTabSz="9996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9200" algn="l" defTabSz="9996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99000" algn="l" defTabSz="9996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98800" algn="l" defTabSz="9996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98600" algn="l" defTabSz="9996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98401" algn="l" defTabSz="9996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5143-81FB-4D65-8EFD-11314ACBE75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42952" y="2130427"/>
            <a:ext cx="8420100" cy="147002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85900" y="3886201"/>
            <a:ext cx="69342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9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9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9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9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9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81854" y="274643"/>
            <a:ext cx="222885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5303" y="274643"/>
            <a:ext cx="652145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2507" y="4406903"/>
            <a:ext cx="8420100" cy="136207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2507" y="2906717"/>
            <a:ext cx="8420100" cy="150018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98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96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499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999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499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9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498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9984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302" y="1600203"/>
            <a:ext cx="4375150" cy="452596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35551" y="1600203"/>
            <a:ext cx="4375150" cy="452596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95300" y="1535116"/>
            <a:ext cx="437687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9800" indent="0">
              <a:buNone/>
              <a:defRPr sz="2200" b="1"/>
            </a:lvl2pPr>
            <a:lvl3pPr marL="999600" indent="0">
              <a:buNone/>
              <a:defRPr sz="2000" b="1"/>
            </a:lvl3pPr>
            <a:lvl4pPr marL="1499400" indent="0">
              <a:buNone/>
              <a:defRPr sz="1800" b="1"/>
            </a:lvl4pPr>
            <a:lvl5pPr marL="1999200" indent="0">
              <a:buNone/>
              <a:defRPr sz="1800" b="1"/>
            </a:lvl5pPr>
            <a:lvl6pPr marL="2499000" indent="0">
              <a:buNone/>
              <a:defRPr sz="1800" b="1"/>
            </a:lvl6pPr>
            <a:lvl7pPr marL="2998800" indent="0">
              <a:buNone/>
              <a:defRPr sz="1800" b="1"/>
            </a:lvl7pPr>
            <a:lvl8pPr marL="3498600" indent="0">
              <a:buNone/>
              <a:defRPr sz="1800" b="1"/>
            </a:lvl8pPr>
            <a:lvl9pPr marL="3998401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5300" y="2174877"/>
            <a:ext cx="4376870" cy="39512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32111" y="1535116"/>
            <a:ext cx="437859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9800" indent="0">
              <a:buNone/>
              <a:defRPr sz="2200" b="1"/>
            </a:lvl2pPr>
            <a:lvl3pPr marL="999600" indent="0">
              <a:buNone/>
              <a:defRPr sz="2000" b="1"/>
            </a:lvl3pPr>
            <a:lvl4pPr marL="1499400" indent="0">
              <a:buNone/>
              <a:defRPr sz="1800" b="1"/>
            </a:lvl4pPr>
            <a:lvl5pPr marL="1999200" indent="0">
              <a:buNone/>
              <a:defRPr sz="1800" b="1"/>
            </a:lvl5pPr>
            <a:lvl6pPr marL="2499000" indent="0">
              <a:buNone/>
              <a:defRPr sz="1800" b="1"/>
            </a:lvl6pPr>
            <a:lvl7pPr marL="2998800" indent="0">
              <a:buNone/>
              <a:defRPr sz="1800" b="1"/>
            </a:lvl7pPr>
            <a:lvl8pPr marL="3498600" indent="0">
              <a:buNone/>
              <a:defRPr sz="1800" b="1"/>
            </a:lvl8pPr>
            <a:lvl9pPr marL="3998401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32111" y="2174877"/>
            <a:ext cx="4378590" cy="39512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4" y="273052"/>
            <a:ext cx="3259006" cy="116205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30" cy="585311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5304" y="1435102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99800" indent="0">
              <a:buNone/>
              <a:defRPr sz="1300"/>
            </a:lvl2pPr>
            <a:lvl3pPr marL="999600" indent="0">
              <a:buNone/>
              <a:defRPr sz="1100"/>
            </a:lvl3pPr>
            <a:lvl4pPr marL="1499400" indent="0">
              <a:buNone/>
              <a:defRPr sz="1000"/>
            </a:lvl4pPr>
            <a:lvl5pPr marL="1999200" indent="0">
              <a:buNone/>
              <a:defRPr sz="1000"/>
            </a:lvl5pPr>
            <a:lvl6pPr marL="2499000" indent="0">
              <a:buNone/>
              <a:defRPr sz="1000"/>
            </a:lvl6pPr>
            <a:lvl7pPr marL="2998800" indent="0">
              <a:buNone/>
              <a:defRPr sz="1000"/>
            </a:lvl7pPr>
            <a:lvl8pPr marL="3498600" indent="0">
              <a:buNone/>
              <a:defRPr sz="1000"/>
            </a:lvl8pPr>
            <a:lvl9pPr marL="399840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1650" y="4800605"/>
            <a:ext cx="5943600" cy="56673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41650" y="612777"/>
            <a:ext cx="59436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499800" indent="0">
              <a:buNone/>
              <a:defRPr sz="3000"/>
            </a:lvl2pPr>
            <a:lvl3pPr marL="999600" indent="0">
              <a:buNone/>
              <a:defRPr sz="2600"/>
            </a:lvl3pPr>
            <a:lvl4pPr marL="1499400" indent="0">
              <a:buNone/>
              <a:defRPr sz="2200"/>
            </a:lvl4pPr>
            <a:lvl5pPr marL="1999200" indent="0">
              <a:buNone/>
              <a:defRPr sz="2200"/>
            </a:lvl5pPr>
            <a:lvl6pPr marL="2499000" indent="0">
              <a:buNone/>
              <a:defRPr sz="2200"/>
            </a:lvl6pPr>
            <a:lvl7pPr marL="2998800" indent="0">
              <a:buNone/>
              <a:defRPr sz="2200"/>
            </a:lvl7pPr>
            <a:lvl8pPr marL="3498600" indent="0">
              <a:buNone/>
              <a:defRPr sz="2200"/>
            </a:lvl8pPr>
            <a:lvl9pPr marL="3998401" indent="0">
              <a:buNone/>
              <a:defRPr sz="22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41650" y="5367340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499800" indent="0">
              <a:buNone/>
              <a:defRPr sz="1300"/>
            </a:lvl2pPr>
            <a:lvl3pPr marL="999600" indent="0">
              <a:buNone/>
              <a:defRPr sz="1100"/>
            </a:lvl3pPr>
            <a:lvl4pPr marL="1499400" indent="0">
              <a:buNone/>
              <a:defRPr sz="1000"/>
            </a:lvl4pPr>
            <a:lvl5pPr marL="1999200" indent="0">
              <a:buNone/>
              <a:defRPr sz="1000"/>
            </a:lvl5pPr>
            <a:lvl6pPr marL="2499000" indent="0">
              <a:buNone/>
              <a:defRPr sz="1000"/>
            </a:lvl6pPr>
            <a:lvl7pPr marL="2998800" indent="0">
              <a:buNone/>
              <a:defRPr sz="1000"/>
            </a:lvl7pPr>
            <a:lvl8pPr marL="3498600" indent="0">
              <a:buNone/>
              <a:defRPr sz="1000"/>
            </a:lvl8pPr>
            <a:lvl9pPr marL="399840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95304" y="274640"/>
            <a:ext cx="8915400" cy="1142999"/>
          </a:xfrm>
          <a:prstGeom prst="rect">
            <a:avLst/>
          </a:prstGeom>
        </p:spPr>
        <p:txBody>
          <a:bodyPr vert="horz" lIns="99960" tIns="49980" rIns="99960" bIns="4998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95304" y="1600203"/>
            <a:ext cx="8915400" cy="4525964"/>
          </a:xfrm>
          <a:prstGeom prst="rect">
            <a:avLst/>
          </a:prstGeom>
        </p:spPr>
        <p:txBody>
          <a:bodyPr vert="horz" lIns="99960" tIns="49980" rIns="99960" bIns="4998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95302" y="6356354"/>
            <a:ext cx="2311400" cy="365126"/>
          </a:xfrm>
          <a:prstGeom prst="rect">
            <a:avLst/>
          </a:prstGeom>
        </p:spPr>
        <p:txBody>
          <a:bodyPr vert="horz" lIns="99960" tIns="49980" rIns="99960" bIns="4998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84550" y="6356354"/>
            <a:ext cx="3136900" cy="365126"/>
          </a:xfrm>
          <a:prstGeom prst="rect">
            <a:avLst/>
          </a:prstGeom>
        </p:spPr>
        <p:txBody>
          <a:bodyPr vert="horz" lIns="99960" tIns="49980" rIns="99960" bIns="4998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99301" y="6356354"/>
            <a:ext cx="2311400" cy="365126"/>
          </a:xfrm>
          <a:prstGeom prst="rect">
            <a:avLst/>
          </a:prstGeom>
        </p:spPr>
        <p:txBody>
          <a:bodyPr vert="horz" lIns="99960" tIns="49980" rIns="99960" bIns="4998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96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4850" indent="-374850" algn="l" defTabSz="999600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2175" indent="-312375" algn="l" defTabSz="999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9500" indent="-249900" algn="l" defTabSz="99960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9300" indent="-249900" algn="l" defTabSz="9996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9100" indent="-249900" algn="l" defTabSz="99960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8900" indent="-249900" algn="l" defTabSz="9996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48700" indent="-249900" algn="l" defTabSz="9996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501" indent="-249900" algn="l" defTabSz="9996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48301" indent="-249900" algn="l" defTabSz="9996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996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9800" algn="l" defTabSz="9996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9600" algn="l" defTabSz="9996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9400" algn="l" defTabSz="9996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9200" algn="l" defTabSz="9996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000" algn="l" defTabSz="9996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8800" algn="l" defTabSz="9996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8600" algn="l" defTabSz="9996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98401" algn="l" defTabSz="9996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microsoft.com/office/2007/relationships/hdphoto" Target="../media/hdphoto1.wdp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9175" y="101593"/>
            <a:ext cx="45783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808138" y="5108984"/>
            <a:ext cx="6400800" cy="552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Guangzhou</a:t>
            </a:r>
            <a:r>
              <a:rPr kumimoji="0" lang="en-GB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2016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16480" y="241614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CN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CN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CN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zh-CN" altLang="en-US" sz="3200" b="1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国际青年规划师工作坊 </a:t>
            </a:r>
            <a:br>
              <a:rPr lang="zh-CN" altLang="en-US" sz="3200" b="1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GB" sz="3000" b="1" dirty="0">
                <a:solidFill>
                  <a:srgbClr val="898989"/>
                </a:solidFill>
              </a:rPr>
              <a:t>International Young Planners </a:t>
            </a:r>
            <a:r>
              <a:rPr lang="en-GB" sz="3000" b="1" dirty="0" smtClean="0">
                <a:solidFill>
                  <a:srgbClr val="898989"/>
                </a:solidFill>
              </a:rPr>
              <a:t>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b="1" dirty="0" smtClean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GROUP 2</a:t>
            </a:r>
            <a:endParaRPr lang="en-US" altLang="zh-CN" sz="3000" b="1" dirty="0">
              <a:solidFill>
                <a:srgbClr val="FF0000"/>
              </a:solidFill>
            </a:endParaRPr>
          </a:p>
        </p:txBody>
      </p:sp>
      <p:cxnSp>
        <p:nvCxnSpPr>
          <p:cNvPr id="8" name="Прямая соединительная линия 6"/>
          <p:cNvCxnSpPr/>
          <p:nvPr/>
        </p:nvCxnSpPr>
        <p:spPr>
          <a:xfrm>
            <a:off x="3240893" y="5162568"/>
            <a:ext cx="36004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9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2016广州规划工作坊\4th day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7050763"/>
          </a:xfrm>
          <a:prstGeom prst="rect">
            <a:avLst/>
          </a:prstGeom>
          <a:noFill/>
        </p:spPr>
      </p:pic>
      <p:sp>
        <p:nvSpPr>
          <p:cNvPr id="68" name="Rectangle 4"/>
          <p:cNvSpPr/>
          <p:nvPr/>
        </p:nvSpPr>
        <p:spPr>
          <a:xfrm>
            <a:off x="5774693" y="635664"/>
            <a:ext cx="4117254" cy="216008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noFill/>
            </a:endParaRPr>
          </a:p>
        </p:txBody>
      </p:sp>
      <p:sp>
        <p:nvSpPr>
          <p:cNvPr id="67" name="Rectangle 4"/>
          <p:cNvSpPr/>
          <p:nvPr/>
        </p:nvSpPr>
        <p:spPr>
          <a:xfrm>
            <a:off x="-5929" y="0"/>
            <a:ext cx="9911928" cy="52228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noFill/>
            </a:endParaRPr>
          </a:p>
        </p:txBody>
      </p:sp>
      <p:grpSp>
        <p:nvGrpSpPr>
          <p:cNvPr id="2" name="组合 113"/>
          <p:cNvGrpSpPr/>
          <p:nvPr/>
        </p:nvGrpSpPr>
        <p:grpSpPr>
          <a:xfrm>
            <a:off x="1061625" y="1096144"/>
            <a:ext cx="8643903" cy="4121008"/>
            <a:chOff x="1061625" y="1096144"/>
            <a:chExt cx="8643903" cy="4121008"/>
          </a:xfrm>
        </p:grpSpPr>
        <p:grpSp>
          <p:nvGrpSpPr>
            <p:cNvPr id="3" name="组合 7"/>
            <p:cNvGrpSpPr/>
            <p:nvPr/>
          </p:nvGrpSpPr>
          <p:grpSpPr>
            <a:xfrm>
              <a:off x="1061625" y="1179772"/>
              <a:ext cx="3312368" cy="4037380"/>
              <a:chOff x="1409700" y="1628800"/>
              <a:chExt cx="2857500" cy="3482950"/>
            </a:xfrm>
          </p:grpSpPr>
          <p:sp>
            <p:nvSpPr>
              <p:cNvPr id="111" name="任意多边形 110"/>
              <p:cNvSpPr/>
              <p:nvPr/>
            </p:nvSpPr>
            <p:spPr>
              <a:xfrm>
                <a:off x="1409700" y="1628800"/>
                <a:ext cx="1047750" cy="1495400"/>
              </a:xfrm>
              <a:custGeom>
                <a:avLst/>
                <a:gdLst>
                  <a:gd name="connsiteX0" fmla="*/ 1047750 w 1047750"/>
                  <a:gd name="connsiteY0" fmla="*/ 1200150 h 1435100"/>
                  <a:gd name="connsiteX1" fmla="*/ 850900 w 1047750"/>
                  <a:gd name="connsiteY1" fmla="*/ 1320800 h 1435100"/>
                  <a:gd name="connsiteX2" fmla="*/ 361950 w 1047750"/>
                  <a:gd name="connsiteY2" fmla="*/ 1435100 h 1435100"/>
                  <a:gd name="connsiteX3" fmla="*/ 209550 w 1047750"/>
                  <a:gd name="connsiteY3" fmla="*/ 654050 h 1435100"/>
                  <a:gd name="connsiteX4" fmla="*/ 0 w 1047750"/>
                  <a:gd name="connsiteY4" fmla="*/ 247650 h 1435100"/>
                  <a:gd name="connsiteX5" fmla="*/ 469900 w 1047750"/>
                  <a:gd name="connsiteY5" fmla="*/ 0 h 1435100"/>
                  <a:gd name="connsiteX0" fmla="*/ 1047750 w 1047750"/>
                  <a:gd name="connsiteY0" fmla="*/ 1260450 h 1495400"/>
                  <a:gd name="connsiteX1" fmla="*/ 850900 w 1047750"/>
                  <a:gd name="connsiteY1" fmla="*/ 1381100 h 1495400"/>
                  <a:gd name="connsiteX2" fmla="*/ 361950 w 1047750"/>
                  <a:gd name="connsiteY2" fmla="*/ 1495400 h 1495400"/>
                  <a:gd name="connsiteX3" fmla="*/ 209550 w 1047750"/>
                  <a:gd name="connsiteY3" fmla="*/ 714350 h 1495400"/>
                  <a:gd name="connsiteX4" fmla="*/ 0 w 1047750"/>
                  <a:gd name="connsiteY4" fmla="*/ 307950 h 1495400"/>
                  <a:gd name="connsiteX5" fmla="*/ 590972 w 1047750"/>
                  <a:gd name="connsiteY5" fmla="*/ 0 h 14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750" h="1495400">
                    <a:moveTo>
                      <a:pt x="1047750" y="1260450"/>
                    </a:moveTo>
                    <a:lnTo>
                      <a:pt x="850900" y="1381100"/>
                    </a:lnTo>
                    <a:lnTo>
                      <a:pt x="361950" y="1495400"/>
                    </a:lnTo>
                    <a:lnTo>
                      <a:pt x="209550" y="714350"/>
                    </a:lnTo>
                    <a:lnTo>
                      <a:pt x="0" y="307950"/>
                    </a:lnTo>
                    <a:lnTo>
                      <a:pt x="590972" y="0"/>
                    </a:lnTo>
                  </a:path>
                </a:pathLst>
              </a:cu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2" name="任意多边形 111"/>
              <p:cNvSpPr/>
              <p:nvPr/>
            </p:nvSpPr>
            <p:spPr>
              <a:xfrm>
                <a:off x="2559050" y="3403600"/>
                <a:ext cx="1708150" cy="1708150"/>
              </a:xfrm>
              <a:custGeom>
                <a:avLst/>
                <a:gdLst>
                  <a:gd name="connsiteX0" fmla="*/ 1708150 w 1708150"/>
                  <a:gd name="connsiteY0" fmla="*/ 1212850 h 1708150"/>
                  <a:gd name="connsiteX1" fmla="*/ 1333500 w 1708150"/>
                  <a:gd name="connsiteY1" fmla="*/ 1708150 h 1708150"/>
                  <a:gd name="connsiteX2" fmla="*/ 1263650 w 1708150"/>
                  <a:gd name="connsiteY2" fmla="*/ 1708150 h 1708150"/>
                  <a:gd name="connsiteX3" fmla="*/ 222250 w 1708150"/>
                  <a:gd name="connsiteY3" fmla="*/ 1092200 h 1708150"/>
                  <a:gd name="connsiteX4" fmla="*/ 95250 w 1708150"/>
                  <a:gd name="connsiteY4" fmla="*/ 939800 h 1708150"/>
                  <a:gd name="connsiteX5" fmla="*/ 50800 w 1708150"/>
                  <a:gd name="connsiteY5" fmla="*/ 831850 h 1708150"/>
                  <a:gd name="connsiteX6" fmla="*/ 19050 w 1708150"/>
                  <a:gd name="connsiteY6" fmla="*/ 704850 h 1708150"/>
                  <a:gd name="connsiteX7" fmla="*/ 0 w 1708150"/>
                  <a:gd name="connsiteY7" fmla="*/ 273050 h 1708150"/>
                  <a:gd name="connsiteX8" fmla="*/ 254000 w 1708150"/>
                  <a:gd name="connsiteY8" fmla="*/ 0 h 170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150" h="1708150">
                    <a:moveTo>
                      <a:pt x="1708150" y="1212850"/>
                    </a:moveTo>
                    <a:lnTo>
                      <a:pt x="1333500" y="1708150"/>
                    </a:lnTo>
                    <a:lnTo>
                      <a:pt x="1263650" y="1708150"/>
                    </a:lnTo>
                    <a:lnTo>
                      <a:pt x="222250" y="1092200"/>
                    </a:lnTo>
                    <a:lnTo>
                      <a:pt x="95250" y="939800"/>
                    </a:lnTo>
                    <a:lnTo>
                      <a:pt x="50800" y="831850"/>
                    </a:lnTo>
                    <a:lnTo>
                      <a:pt x="19050" y="704850"/>
                    </a:lnTo>
                    <a:lnTo>
                      <a:pt x="0" y="273050"/>
                    </a:lnTo>
                    <a:lnTo>
                      <a:pt x="254000" y="0"/>
                    </a:lnTo>
                  </a:path>
                </a:pathLst>
              </a:cu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13" name="内容占位符 4"/>
            <p:cNvSpPr txBox="1">
              <a:spLocks/>
            </p:cNvSpPr>
            <p:nvPr/>
          </p:nvSpPr>
          <p:spPr>
            <a:xfrm>
              <a:off x="6897216" y="1096144"/>
              <a:ext cx="2808312" cy="4606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74850" indent="-37485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2175" indent="-312375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495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93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491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89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87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8501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8301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Main road </a:t>
              </a:r>
              <a:r>
                <a:rPr lang="zh-CN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主干路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组合 136"/>
          <p:cNvGrpSpPr/>
          <p:nvPr/>
        </p:nvGrpSpPr>
        <p:grpSpPr>
          <a:xfrm>
            <a:off x="448612" y="-54421"/>
            <a:ext cx="9400932" cy="6065477"/>
            <a:chOff x="448612" y="-54421"/>
            <a:chExt cx="9447399" cy="6095457"/>
          </a:xfrm>
        </p:grpSpPr>
        <p:grpSp>
          <p:nvGrpSpPr>
            <p:cNvPr id="5" name="组合 114"/>
            <p:cNvGrpSpPr/>
            <p:nvPr/>
          </p:nvGrpSpPr>
          <p:grpSpPr>
            <a:xfrm>
              <a:off x="448612" y="-54421"/>
              <a:ext cx="7609734" cy="6095457"/>
              <a:chOff x="904875" y="587829"/>
              <a:chExt cx="6480175" cy="5190671"/>
            </a:xfrm>
          </p:grpSpPr>
          <p:sp>
            <p:nvSpPr>
              <p:cNvPr id="116" name="任意多边形 115"/>
              <p:cNvSpPr/>
              <p:nvPr/>
            </p:nvSpPr>
            <p:spPr>
              <a:xfrm>
                <a:off x="1466603" y="2012868"/>
                <a:ext cx="730332" cy="1472540"/>
              </a:xfrm>
              <a:custGeom>
                <a:avLst/>
                <a:gdLst>
                  <a:gd name="connsiteX0" fmla="*/ 552202 w 730332"/>
                  <a:gd name="connsiteY0" fmla="*/ 0 h 1472540"/>
                  <a:gd name="connsiteX1" fmla="*/ 130628 w 730332"/>
                  <a:gd name="connsiteY1" fmla="*/ 207818 h 1472540"/>
                  <a:gd name="connsiteX2" fmla="*/ 0 w 730332"/>
                  <a:gd name="connsiteY2" fmla="*/ 237506 h 1472540"/>
                  <a:gd name="connsiteX3" fmla="*/ 237506 w 730332"/>
                  <a:gd name="connsiteY3" fmla="*/ 1472540 h 1472540"/>
                  <a:gd name="connsiteX4" fmla="*/ 385948 w 730332"/>
                  <a:gd name="connsiteY4" fmla="*/ 1460664 h 1472540"/>
                  <a:gd name="connsiteX5" fmla="*/ 730332 w 730332"/>
                  <a:gd name="connsiteY5" fmla="*/ 1151906 h 1472540"/>
                  <a:gd name="connsiteX6" fmla="*/ 350322 w 730332"/>
                  <a:gd name="connsiteY6" fmla="*/ 564077 h 1472540"/>
                  <a:gd name="connsiteX7" fmla="*/ 190005 w 730332"/>
                  <a:gd name="connsiteY7" fmla="*/ 332509 h 1472540"/>
                  <a:gd name="connsiteX8" fmla="*/ 136566 w 730332"/>
                  <a:gd name="connsiteY8" fmla="*/ 308758 h 147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0332" h="1472540">
                    <a:moveTo>
                      <a:pt x="552202" y="0"/>
                    </a:moveTo>
                    <a:lnTo>
                      <a:pt x="130628" y="207818"/>
                    </a:lnTo>
                    <a:lnTo>
                      <a:pt x="0" y="237506"/>
                    </a:lnTo>
                    <a:lnTo>
                      <a:pt x="237506" y="1472540"/>
                    </a:lnTo>
                    <a:lnTo>
                      <a:pt x="385948" y="1460664"/>
                    </a:lnTo>
                    <a:lnTo>
                      <a:pt x="730332" y="1151906"/>
                    </a:lnTo>
                    <a:lnTo>
                      <a:pt x="350322" y="564077"/>
                    </a:lnTo>
                    <a:lnTo>
                      <a:pt x="190005" y="332509"/>
                    </a:lnTo>
                    <a:lnTo>
                      <a:pt x="136566" y="308758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任意多边形 116"/>
              <p:cNvSpPr/>
              <p:nvPr/>
            </p:nvSpPr>
            <p:spPr>
              <a:xfrm>
                <a:off x="1561605" y="2470068"/>
                <a:ext cx="682831" cy="237506"/>
              </a:xfrm>
              <a:custGeom>
                <a:avLst/>
                <a:gdLst>
                  <a:gd name="connsiteX0" fmla="*/ 0 w 682831"/>
                  <a:gd name="connsiteY0" fmla="*/ 237506 h 237506"/>
                  <a:gd name="connsiteX1" fmla="*/ 463138 w 682831"/>
                  <a:gd name="connsiteY1" fmla="*/ 130628 h 237506"/>
                  <a:gd name="connsiteX2" fmla="*/ 682831 w 682831"/>
                  <a:gd name="connsiteY2" fmla="*/ 0 h 23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831" h="237506">
                    <a:moveTo>
                      <a:pt x="0" y="237506"/>
                    </a:moveTo>
                    <a:lnTo>
                      <a:pt x="463138" y="130628"/>
                    </a:lnTo>
                    <a:lnTo>
                      <a:pt x="682831" y="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任意多边形 117"/>
              <p:cNvSpPr/>
              <p:nvPr/>
            </p:nvSpPr>
            <p:spPr>
              <a:xfrm>
                <a:off x="1870364" y="2256312"/>
                <a:ext cx="273132" cy="118753"/>
              </a:xfrm>
              <a:custGeom>
                <a:avLst/>
                <a:gdLst>
                  <a:gd name="connsiteX0" fmla="*/ 0 w 273132"/>
                  <a:gd name="connsiteY0" fmla="*/ 118753 h 118753"/>
                  <a:gd name="connsiteX1" fmla="*/ 273132 w 273132"/>
                  <a:gd name="connsiteY1" fmla="*/ 0 h 11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3132" h="118753">
                    <a:moveTo>
                      <a:pt x="0" y="118753"/>
                    </a:moveTo>
                    <a:lnTo>
                      <a:pt x="273132" y="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任意多边形 118"/>
              <p:cNvSpPr/>
              <p:nvPr/>
            </p:nvSpPr>
            <p:spPr>
              <a:xfrm>
                <a:off x="1638300" y="3130550"/>
                <a:ext cx="133350" cy="19050"/>
              </a:xfrm>
              <a:custGeom>
                <a:avLst/>
                <a:gdLst>
                  <a:gd name="connsiteX0" fmla="*/ 133350 w 133350"/>
                  <a:gd name="connsiteY0" fmla="*/ 0 h 19050"/>
                  <a:gd name="connsiteX1" fmla="*/ 0 w 133350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19050">
                    <a:moveTo>
                      <a:pt x="133350" y="0"/>
                    </a:moveTo>
                    <a:lnTo>
                      <a:pt x="0" y="1905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任意多边形 119"/>
              <p:cNvSpPr/>
              <p:nvPr/>
            </p:nvSpPr>
            <p:spPr>
              <a:xfrm>
                <a:off x="2825750" y="3911600"/>
                <a:ext cx="571500" cy="590550"/>
              </a:xfrm>
              <a:custGeom>
                <a:avLst/>
                <a:gdLst>
                  <a:gd name="connsiteX0" fmla="*/ 571500 w 571500"/>
                  <a:gd name="connsiteY0" fmla="*/ 0 h 590550"/>
                  <a:gd name="connsiteX1" fmla="*/ 0 w 571500"/>
                  <a:gd name="connsiteY1" fmla="*/ 5905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500" h="590550">
                    <a:moveTo>
                      <a:pt x="571500" y="0"/>
                    </a:moveTo>
                    <a:lnTo>
                      <a:pt x="0" y="59055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任意多边形 120"/>
              <p:cNvSpPr/>
              <p:nvPr/>
            </p:nvSpPr>
            <p:spPr>
              <a:xfrm>
                <a:off x="3282950" y="4267200"/>
                <a:ext cx="514350" cy="520700"/>
              </a:xfrm>
              <a:custGeom>
                <a:avLst/>
                <a:gdLst>
                  <a:gd name="connsiteX0" fmla="*/ 514350 w 514350"/>
                  <a:gd name="connsiteY0" fmla="*/ 0 h 520700"/>
                  <a:gd name="connsiteX1" fmla="*/ 0 w 514350"/>
                  <a:gd name="connsiteY1" fmla="*/ 52070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4350" h="520700">
                    <a:moveTo>
                      <a:pt x="514350" y="0"/>
                    </a:moveTo>
                    <a:lnTo>
                      <a:pt x="0" y="52070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任意多边形 121"/>
              <p:cNvSpPr/>
              <p:nvPr/>
            </p:nvSpPr>
            <p:spPr>
              <a:xfrm>
                <a:off x="904875" y="1104900"/>
                <a:ext cx="933450" cy="828675"/>
              </a:xfrm>
              <a:custGeom>
                <a:avLst/>
                <a:gdLst>
                  <a:gd name="connsiteX0" fmla="*/ 933450 w 933450"/>
                  <a:gd name="connsiteY0" fmla="*/ 114300 h 828675"/>
                  <a:gd name="connsiteX1" fmla="*/ 681038 w 933450"/>
                  <a:gd name="connsiteY1" fmla="*/ 76200 h 828675"/>
                  <a:gd name="connsiteX2" fmla="*/ 466725 w 933450"/>
                  <a:gd name="connsiteY2" fmla="*/ 85725 h 828675"/>
                  <a:gd name="connsiteX3" fmla="*/ 361950 w 933450"/>
                  <a:gd name="connsiteY3" fmla="*/ 52388 h 828675"/>
                  <a:gd name="connsiteX4" fmla="*/ 195263 w 933450"/>
                  <a:gd name="connsiteY4" fmla="*/ 0 h 828675"/>
                  <a:gd name="connsiteX5" fmla="*/ 14288 w 933450"/>
                  <a:gd name="connsiteY5" fmla="*/ 9525 h 828675"/>
                  <a:gd name="connsiteX6" fmla="*/ 0 w 933450"/>
                  <a:gd name="connsiteY6" fmla="*/ 57150 h 828675"/>
                  <a:gd name="connsiteX7" fmla="*/ 85725 w 933450"/>
                  <a:gd name="connsiteY7" fmla="*/ 366713 h 828675"/>
                  <a:gd name="connsiteX8" fmla="*/ 209550 w 933450"/>
                  <a:gd name="connsiteY8" fmla="*/ 619125 h 828675"/>
                  <a:gd name="connsiteX9" fmla="*/ 276225 w 933450"/>
                  <a:gd name="connsiteY9" fmla="*/ 738188 h 828675"/>
                  <a:gd name="connsiteX10" fmla="*/ 504825 w 933450"/>
                  <a:gd name="connsiteY10" fmla="*/ 82867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3450" h="828675">
                    <a:moveTo>
                      <a:pt x="933450" y="114300"/>
                    </a:moveTo>
                    <a:lnTo>
                      <a:pt x="681038" y="76200"/>
                    </a:lnTo>
                    <a:lnTo>
                      <a:pt x="466725" y="85725"/>
                    </a:lnTo>
                    <a:lnTo>
                      <a:pt x="361950" y="52388"/>
                    </a:lnTo>
                    <a:lnTo>
                      <a:pt x="195263" y="0"/>
                    </a:lnTo>
                    <a:lnTo>
                      <a:pt x="14288" y="9525"/>
                    </a:lnTo>
                    <a:lnTo>
                      <a:pt x="0" y="57150"/>
                    </a:lnTo>
                    <a:lnTo>
                      <a:pt x="85725" y="366713"/>
                    </a:lnTo>
                    <a:lnTo>
                      <a:pt x="209550" y="619125"/>
                    </a:lnTo>
                    <a:lnTo>
                      <a:pt x="276225" y="738188"/>
                    </a:lnTo>
                    <a:lnTo>
                      <a:pt x="504825" y="828675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任意多边形 122"/>
              <p:cNvSpPr/>
              <p:nvPr/>
            </p:nvSpPr>
            <p:spPr>
              <a:xfrm>
                <a:off x="1240971" y="587829"/>
                <a:ext cx="1039091" cy="2416628"/>
              </a:xfrm>
              <a:custGeom>
                <a:avLst/>
                <a:gdLst>
                  <a:gd name="connsiteX0" fmla="*/ 0 w 1039091"/>
                  <a:gd name="connsiteY0" fmla="*/ 0 h 2416628"/>
                  <a:gd name="connsiteX1" fmla="*/ 17813 w 1039091"/>
                  <a:gd name="connsiteY1" fmla="*/ 534389 h 2416628"/>
                  <a:gd name="connsiteX2" fmla="*/ 35626 w 1039091"/>
                  <a:gd name="connsiteY2" fmla="*/ 617516 h 2416628"/>
                  <a:gd name="connsiteX3" fmla="*/ 112816 w 1039091"/>
                  <a:gd name="connsiteY3" fmla="*/ 914400 h 2416628"/>
                  <a:gd name="connsiteX4" fmla="*/ 273133 w 1039091"/>
                  <a:gd name="connsiteY4" fmla="*/ 1276597 h 2416628"/>
                  <a:gd name="connsiteX5" fmla="*/ 1039091 w 1039091"/>
                  <a:gd name="connsiteY5" fmla="*/ 2416628 h 24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9091" h="2416628">
                    <a:moveTo>
                      <a:pt x="0" y="0"/>
                    </a:moveTo>
                    <a:lnTo>
                      <a:pt x="17813" y="534389"/>
                    </a:lnTo>
                    <a:lnTo>
                      <a:pt x="35626" y="617516"/>
                    </a:lnTo>
                    <a:lnTo>
                      <a:pt x="112816" y="914400"/>
                    </a:lnTo>
                    <a:lnTo>
                      <a:pt x="273133" y="1276597"/>
                    </a:lnTo>
                    <a:lnTo>
                      <a:pt x="1039091" y="2416628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任意多边形 123"/>
              <p:cNvSpPr/>
              <p:nvPr/>
            </p:nvSpPr>
            <p:spPr>
              <a:xfrm>
                <a:off x="985652" y="1312223"/>
                <a:ext cx="682831" cy="362198"/>
              </a:xfrm>
              <a:custGeom>
                <a:avLst/>
                <a:gdLst>
                  <a:gd name="connsiteX0" fmla="*/ 0 w 682831"/>
                  <a:gd name="connsiteY0" fmla="*/ 136567 h 362198"/>
                  <a:gd name="connsiteX1" fmla="*/ 617517 w 682831"/>
                  <a:gd name="connsiteY1" fmla="*/ 0 h 362198"/>
                  <a:gd name="connsiteX2" fmla="*/ 682831 w 682831"/>
                  <a:gd name="connsiteY2" fmla="*/ 207819 h 362198"/>
                  <a:gd name="connsiteX3" fmla="*/ 385948 w 682831"/>
                  <a:gd name="connsiteY3" fmla="*/ 296883 h 362198"/>
                  <a:gd name="connsiteX4" fmla="*/ 106878 w 682831"/>
                  <a:gd name="connsiteY4" fmla="*/ 362198 h 36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831" h="362198">
                    <a:moveTo>
                      <a:pt x="0" y="136567"/>
                    </a:moveTo>
                    <a:lnTo>
                      <a:pt x="617517" y="0"/>
                    </a:lnTo>
                    <a:lnTo>
                      <a:pt x="682831" y="207819"/>
                    </a:lnTo>
                    <a:lnTo>
                      <a:pt x="385948" y="296883"/>
                    </a:lnTo>
                    <a:lnTo>
                      <a:pt x="106878" y="362198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任意多边形 124"/>
              <p:cNvSpPr/>
              <p:nvPr/>
            </p:nvSpPr>
            <p:spPr>
              <a:xfrm>
                <a:off x="1751610" y="1775361"/>
                <a:ext cx="599704" cy="1187533"/>
              </a:xfrm>
              <a:custGeom>
                <a:avLst/>
                <a:gdLst>
                  <a:gd name="connsiteX0" fmla="*/ 0 w 599704"/>
                  <a:gd name="connsiteY0" fmla="*/ 0 h 1187533"/>
                  <a:gd name="connsiteX1" fmla="*/ 599704 w 599704"/>
                  <a:gd name="connsiteY1" fmla="*/ 1187533 h 1187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9704" h="1187533">
                    <a:moveTo>
                      <a:pt x="0" y="0"/>
                    </a:moveTo>
                    <a:lnTo>
                      <a:pt x="599704" y="1187533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任意多边形 125"/>
              <p:cNvSpPr/>
              <p:nvPr/>
            </p:nvSpPr>
            <p:spPr>
              <a:xfrm>
                <a:off x="2155371" y="2689761"/>
                <a:ext cx="195943" cy="118753"/>
              </a:xfrm>
              <a:custGeom>
                <a:avLst/>
                <a:gdLst>
                  <a:gd name="connsiteX0" fmla="*/ 0 w 195943"/>
                  <a:gd name="connsiteY0" fmla="*/ 118753 h 118753"/>
                  <a:gd name="connsiteX1" fmla="*/ 195943 w 195943"/>
                  <a:gd name="connsiteY1" fmla="*/ 0 h 11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943" h="118753">
                    <a:moveTo>
                      <a:pt x="0" y="118753"/>
                    </a:moveTo>
                    <a:lnTo>
                      <a:pt x="195943" y="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任意多边形 126"/>
              <p:cNvSpPr/>
              <p:nvPr/>
            </p:nvSpPr>
            <p:spPr>
              <a:xfrm>
                <a:off x="2724150" y="3517900"/>
                <a:ext cx="1435100" cy="1200150"/>
              </a:xfrm>
              <a:custGeom>
                <a:avLst/>
                <a:gdLst>
                  <a:gd name="connsiteX0" fmla="*/ 0 w 1435100"/>
                  <a:gd name="connsiteY0" fmla="*/ 0 h 1200150"/>
                  <a:gd name="connsiteX1" fmla="*/ 1435100 w 1435100"/>
                  <a:gd name="connsiteY1" fmla="*/ 1200150 h 120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1200150">
                    <a:moveTo>
                      <a:pt x="0" y="0"/>
                    </a:moveTo>
                    <a:lnTo>
                      <a:pt x="1435100" y="120015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任意多边形 127"/>
              <p:cNvSpPr/>
              <p:nvPr/>
            </p:nvSpPr>
            <p:spPr>
              <a:xfrm>
                <a:off x="2654300" y="3606800"/>
                <a:ext cx="736600" cy="1054100"/>
              </a:xfrm>
              <a:custGeom>
                <a:avLst/>
                <a:gdLst>
                  <a:gd name="connsiteX0" fmla="*/ 0 w 736600"/>
                  <a:gd name="connsiteY0" fmla="*/ 0 h 1054100"/>
                  <a:gd name="connsiteX1" fmla="*/ 736600 w 736600"/>
                  <a:gd name="connsiteY1" fmla="*/ 1054100 h 10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6600" h="1054100">
                    <a:moveTo>
                      <a:pt x="0" y="0"/>
                    </a:moveTo>
                    <a:lnTo>
                      <a:pt x="736600" y="105410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任意多边形 128"/>
              <p:cNvSpPr/>
              <p:nvPr/>
            </p:nvSpPr>
            <p:spPr>
              <a:xfrm>
                <a:off x="2647950" y="3835400"/>
                <a:ext cx="438150" cy="457200"/>
              </a:xfrm>
              <a:custGeom>
                <a:avLst/>
                <a:gdLst>
                  <a:gd name="connsiteX0" fmla="*/ 438150 w 438150"/>
                  <a:gd name="connsiteY0" fmla="*/ 0 h 457200"/>
                  <a:gd name="connsiteX1" fmla="*/ 0 w 438150"/>
                  <a:gd name="connsiteY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8150" h="457200">
                    <a:moveTo>
                      <a:pt x="438150" y="0"/>
                    </a:moveTo>
                    <a:lnTo>
                      <a:pt x="0" y="45720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任意多边形 129"/>
              <p:cNvSpPr/>
              <p:nvPr/>
            </p:nvSpPr>
            <p:spPr>
              <a:xfrm>
                <a:off x="5664200" y="5080000"/>
                <a:ext cx="19050" cy="673100"/>
              </a:xfrm>
              <a:custGeom>
                <a:avLst/>
                <a:gdLst>
                  <a:gd name="connsiteX0" fmla="*/ 19050 w 19050"/>
                  <a:gd name="connsiteY0" fmla="*/ 0 h 673100"/>
                  <a:gd name="connsiteX1" fmla="*/ 0 w 19050"/>
                  <a:gd name="connsiteY1" fmla="*/ 673100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" h="673100">
                    <a:moveTo>
                      <a:pt x="19050" y="0"/>
                    </a:moveTo>
                    <a:lnTo>
                      <a:pt x="0" y="67310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任意多边形 130"/>
              <p:cNvSpPr/>
              <p:nvPr/>
            </p:nvSpPr>
            <p:spPr>
              <a:xfrm>
                <a:off x="6115050" y="5067300"/>
                <a:ext cx="25400" cy="685800"/>
              </a:xfrm>
              <a:custGeom>
                <a:avLst/>
                <a:gdLst>
                  <a:gd name="connsiteX0" fmla="*/ 25400 w 25400"/>
                  <a:gd name="connsiteY0" fmla="*/ 0 h 685800"/>
                  <a:gd name="connsiteX1" fmla="*/ 0 w 25400"/>
                  <a:gd name="connsiteY1" fmla="*/ 68580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400" h="685800">
                    <a:moveTo>
                      <a:pt x="25400" y="0"/>
                    </a:moveTo>
                    <a:lnTo>
                      <a:pt x="0" y="68580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任意多边形 131"/>
              <p:cNvSpPr/>
              <p:nvPr/>
            </p:nvSpPr>
            <p:spPr>
              <a:xfrm>
                <a:off x="6540500" y="5086350"/>
                <a:ext cx="6350" cy="679450"/>
              </a:xfrm>
              <a:custGeom>
                <a:avLst/>
                <a:gdLst>
                  <a:gd name="connsiteX0" fmla="*/ 6350 w 6350"/>
                  <a:gd name="connsiteY0" fmla="*/ 0 h 679450"/>
                  <a:gd name="connsiteX1" fmla="*/ 0 w 6350"/>
                  <a:gd name="connsiteY1" fmla="*/ 679450 h 67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79450">
                    <a:moveTo>
                      <a:pt x="6350" y="0"/>
                    </a:moveTo>
                    <a:cubicBezTo>
                      <a:pt x="4233" y="226483"/>
                      <a:pt x="2117" y="452967"/>
                      <a:pt x="0" y="679450"/>
                    </a:cubicBez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任意多边形 132"/>
              <p:cNvSpPr/>
              <p:nvPr/>
            </p:nvSpPr>
            <p:spPr>
              <a:xfrm>
                <a:off x="6902450" y="5200650"/>
                <a:ext cx="12700" cy="571500"/>
              </a:xfrm>
              <a:custGeom>
                <a:avLst/>
                <a:gdLst>
                  <a:gd name="connsiteX0" fmla="*/ 12700 w 12700"/>
                  <a:gd name="connsiteY0" fmla="*/ 0 h 571500"/>
                  <a:gd name="connsiteX1" fmla="*/ 0 w 12700"/>
                  <a:gd name="connsiteY1" fmla="*/ 57150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571500">
                    <a:moveTo>
                      <a:pt x="12700" y="0"/>
                    </a:moveTo>
                    <a:lnTo>
                      <a:pt x="0" y="57150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任意多边形 133"/>
              <p:cNvSpPr/>
              <p:nvPr/>
            </p:nvSpPr>
            <p:spPr>
              <a:xfrm>
                <a:off x="5245100" y="5156200"/>
                <a:ext cx="12700" cy="476250"/>
              </a:xfrm>
              <a:custGeom>
                <a:avLst/>
                <a:gdLst>
                  <a:gd name="connsiteX0" fmla="*/ 12700 w 12700"/>
                  <a:gd name="connsiteY0" fmla="*/ 0 h 476250"/>
                  <a:gd name="connsiteX1" fmla="*/ 0 w 12700"/>
                  <a:gd name="connsiteY1" fmla="*/ 47625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476250">
                    <a:moveTo>
                      <a:pt x="12700" y="0"/>
                    </a:moveTo>
                    <a:lnTo>
                      <a:pt x="0" y="476250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任意多边形 134"/>
              <p:cNvSpPr/>
              <p:nvPr/>
            </p:nvSpPr>
            <p:spPr>
              <a:xfrm>
                <a:off x="4806950" y="5137150"/>
                <a:ext cx="2578100" cy="641350"/>
              </a:xfrm>
              <a:custGeom>
                <a:avLst/>
                <a:gdLst>
                  <a:gd name="connsiteX0" fmla="*/ 2527300 w 2578100"/>
                  <a:gd name="connsiteY0" fmla="*/ 95250 h 641350"/>
                  <a:gd name="connsiteX1" fmla="*/ 2425700 w 2578100"/>
                  <a:gd name="connsiteY1" fmla="*/ 57150 h 641350"/>
                  <a:gd name="connsiteX2" fmla="*/ 101600 w 2578100"/>
                  <a:gd name="connsiteY2" fmla="*/ 0 h 641350"/>
                  <a:gd name="connsiteX3" fmla="*/ 19050 w 2578100"/>
                  <a:gd name="connsiteY3" fmla="*/ 19050 h 641350"/>
                  <a:gd name="connsiteX4" fmla="*/ 0 w 2578100"/>
                  <a:gd name="connsiteY4" fmla="*/ 88900 h 641350"/>
                  <a:gd name="connsiteX5" fmla="*/ 19050 w 2578100"/>
                  <a:gd name="connsiteY5" fmla="*/ 165100 h 641350"/>
                  <a:gd name="connsiteX6" fmla="*/ 190500 w 2578100"/>
                  <a:gd name="connsiteY6" fmla="*/ 336550 h 641350"/>
                  <a:gd name="connsiteX7" fmla="*/ 425450 w 2578100"/>
                  <a:gd name="connsiteY7" fmla="*/ 495300 h 641350"/>
                  <a:gd name="connsiteX8" fmla="*/ 774700 w 2578100"/>
                  <a:gd name="connsiteY8" fmla="*/ 628650 h 641350"/>
                  <a:gd name="connsiteX9" fmla="*/ 2279650 w 2578100"/>
                  <a:gd name="connsiteY9" fmla="*/ 641350 h 641350"/>
                  <a:gd name="connsiteX10" fmla="*/ 2495550 w 2578100"/>
                  <a:gd name="connsiteY10" fmla="*/ 635000 h 641350"/>
                  <a:gd name="connsiteX11" fmla="*/ 2565400 w 2578100"/>
                  <a:gd name="connsiteY11" fmla="*/ 603250 h 641350"/>
                  <a:gd name="connsiteX12" fmla="*/ 2578100 w 2578100"/>
                  <a:gd name="connsiteY12" fmla="*/ 171450 h 641350"/>
                  <a:gd name="connsiteX13" fmla="*/ 2527300 w 2578100"/>
                  <a:gd name="connsiteY13" fmla="*/ 95250 h 64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8100" h="641350">
                    <a:moveTo>
                      <a:pt x="2527300" y="95250"/>
                    </a:moveTo>
                    <a:lnTo>
                      <a:pt x="2425700" y="57150"/>
                    </a:lnTo>
                    <a:lnTo>
                      <a:pt x="101600" y="0"/>
                    </a:lnTo>
                    <a:lnTo>
                      <a:pt x="19050" y="19050"/>
                    </a:lnTo>
                    <a:lnTo>
                      <a:pt x="0" y="88900"/>
                    </a:lnTo>
                    <a:lnTo>
                      <a:pt x="19050" y="165100"/>
                    </a:lnTo>
                    <a:lnTo>
                      <a:pt x="190500" y="336550"/>
                    </a:lnTo>
                    <a:lnTo>
                      <a:pt x="425450" y="495300"/>
                    </a:lnTo>
                    <a:lnTo>
                      <a:pt x="774700" y="628650"/>
                    </a:lnTo>
                    <a:lnTo>
                      <a:pt x="2279650" y="641350"/>
                    </a:lnTo>
                    <a:lnTo>
                      <a:pt x="2495550" y="635000"/>
                    </a:lnTo>
                    <a:lnTo>
                      <a:pt x="2565400" y="603250"/>
                    </a:lnTo>
                    <a:lnTo>
                      <a:pt x="2578100" y="171450"/>
                    </a:lnTo>
                    <a:lnTo>
                      <a:pt x="2527300" y="95250"/>
                    </a:lnTo>
                    <a:close/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6" name="内容占位符 4"/>
            <p:cNvSpPr txBox="1">
              <a:spLocks/>
            </p:cNvSpPr>
            <p:nvPr/>
          </p:nvSpPr>
          <p:spPr>
            <a:xfrm>
              <a:off x="5988359" y="1465928"/>
              <a:ext cx="3907652" cy="4606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74850" indent="-37485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2175" indent="-312375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495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93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491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89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87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8501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8301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Secondary road </a:t>
              </a:r>
              <a:r>
                <a:rPr lang="zh-CN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次级路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组合 139"/>
          <p:cNvGrpSpPr/>
          <p:nvPr/>
        </p:nvGrpSpPr>
        <p:grpSpPr>
          <a:xfrm>
            <a:off x="823879" y="620688"/>
            <a:ext cx="9493213" cy="5480309"/>
            <a:chOff x="823879" y="620688"/>
            <a:chExt cx="9493213" cy="5480309"/>
          </a:xfrm>
        </p:grpSpPr>
        <p:sp>
          <p:nvSpPr>
            <p:cNvPr id="138" name="任意多边形 137"/>
            <p:cNvSpPr/>
            <p:nvPr/>
          </p:nvSpPr>
          <p:spPr>
            <a:xfrm>
              <a:off x="823879" y="620688"/>
              <a:ext cx="9493213" cy="5480309"/>
            </a:xfrm>
            <a:custGeom>
              <a:avLst/>
              <a:gdLst>
                <a:gd name="connsiteX0" fmla="*/ 914400 w 8051800"/>
                <a:gd name="connsiteY0" fmla="*/ 0 h 4648200"/>
                <a:gd name="connsiteX1" fmla="*/ 622300 w 8051800"/>
                <a:gd name="connsiteY1" fmla="*/ 76200 h 4648200"/>
                <a:gd name="connsiteX2" fmla="*/ 469900 w 8051800"/>
                <a:gd name="connsiteY2" fmla="*/ 63500 h 4648200"/>
                <a:gd name="connsiteX3" fmla="*/ 203200 w 8051800"/>
                <a:gd name="connsiteY3" fmla="*/ 50800 h 4648200"/>
                <a:gd name="connsiteX4" fmla="*/ 50800 w 8051800"/>
                <a:gd name="connsiteY4" fmla="*/ 88900 h 4648200"/>
                <a:gd name="connsiteX5" fmla="*/ 0 w 8051800"/>
                <a:gd name="connsiteY5" fmla="*/ 215900 h 4648200"/>
                <a:gd name="connsiteX6" fmla="*/ 50800 w 8051800"/>
                <a:gd name="connsiteY6" fmla="*/ 368300 h 4648200"/>
                <a:gd name="connsiteX7" fmla="*/ 228600 w 8051800"/>
                <a:gd name="connsiteY7" fmla="*/ 774700 h 4648200"/>
                <a:gd name="connsiteX8" fmla="*/ 1016000 w 8051800"/>
                <a:gd name="connsiteY8" fmla="*/ 1917700 h 4648200"/>
                <a:gd name="connsiteX9" fmla="*/ 1143000 w 8051800"/>
                <a:gd name="connsiteY9" fmla="*/ 2197100 h 4648200"/>
                <a:gd name="connsiteX10" fmla="*/ 1193800 w 8051800"/>
                <a:gd name="connsiteY10" fmla="*/ 2463800 h 4648200"/>
                <a:gd name="connsiteX11" fmla="*/ 1219200 w 8051800"/>
                <a:gd name="connsiteY11" fmla="*/ 2959100 h 4648200"/>
                <a:gd name="connsiteX12" fmla="*/ 1295400 w 8051800"/>
                <a:gd name="connsiteY12" fmla="*/ 3225800 h 4648200"/>
                <a:gd name="connsiteX13" fmla="*/ 1511300 w 8051800"/>
                <a:gd name="connsiteY13" fmla="*/ 3492500 h 4648200"/>
                <a:gd name="connsiteX14" fmla="*/ 1739900 w 8051800"/>
                <a:gd name="connsiteY14" fmla="*/ 3644900 h 4648200"/>
                <a:gd name="connsiteX15" fmla="*/ 2501900 w 8051800"/>
                <a:gd name="connsiteY15" fmla="*/ 4076700 h 4648200"/>
                <a:gd name="connsiteX16" fmla="*/ 3213100 w 8051800"/>
                <a:gd name="connsiteY16" fmla="*/ 4432300 h 4648200"/>
                <a:gd name="connsiteX17" fmla="*/ 3492500 w 8051800"/>
                <a:gd name="connsiteY17" fmla="*/ 4445000 h 4648200"/>
                <a:gd name="connsiteX18" fmla="*/ 3683000 w 8051800"/>
                <a:gd name="connsiteY18" fmla="*/ 4470400 h 4648200"/>
                <a:gd name="connsiteX19" fmla="*/ 4076700 w 8051800"/>
                <a:gd name="connsiteY19" fmla="*/ 4597400 h 4648200"/>
                <a:gd name="connsiteX20" fmla="*/ 4775200 w 8051800"/>
                <a:gd name="connsiteY20" fmla="*/ 4622800 h 4648200"/>
                <a:gd name="connsiteX21" fmla="*/ 5892800 w 8051800"/>
                <a:gd name="connsiteY21" fmla="*/ 4648200 h 4648200"/>
                <a:gd name="connsiteX22" fmla="*/ 6057900 w 8051800"/>
                <a:gd name="connsiteY22" fmla="*/ 4635500 h 4648200"/>
                <a:gd name="connsiteX23" fmla="*/ 6426200 w 8051800"/>
                <a:gd name="connsiteY23" fmla="*/ 4318000 h 4648200"/>
                <a:gd name="connsiteX24" fmla="*/ 6565900 w 8051800"/>
                <a:gd name="connsiteY24" fmla="*/ 4241800 h 4648200"/>
                <a:gd name="connsiteX25" fmla="*/ 6731000 w 8051800"/>
                <a:gd name="connsiteY25" fmla="*/ 4241800 h 4648200"/>
                <a:gd name="connsiteX26" fmla="*/ 7404100 w 8051800"/>
                <a:gd name="connsiteY26" fmla="*/ 3949700 h 4648200"/>
                <a:gd name="connsiteX27" fmla="*/ 7581900 w 8051800"/>
                <a:gd name="connsiteY27" fmla="*/ 3911600 h 4648200"/>
                <a:gd name="connsiteX28" fmla="*/ 8051800 w 8051800"/>
                <a:gd name="connsiteY28" fmla="*/ 363220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051800" h="4648200">
                  <a:moveTo>
                    <a:pt x="914400" y="0"/>
                  </a:moveTo>
                  <a:lnTo>
                    <a:pt x="622300" y="76200"/>
                  </a:lnTo>
                  <a:lnTo>
                    <a:pt x="469900" y="63500"/>
                  </a:lnTo>
                  <a:lnTo>
                    <a:pt x="203200" y="50800"/>
                  </a:lnTo>
                  <a:lnTo>
                    <a:pt x="50800" y="88900"/>
                  </a:lnTo>
                  <a:lnTo>
                    <a:pt x="0" y="215900"/>
                  </a:lnTo>
                  <a:lnTo>
                    <a:pt x="50800" y="368300"/>
                  </a:lnTo>
                  <a:lnTo>
                    <a:pt x="228600" y="774700"/>
                  </a:lnTo>
                  <a:lnTo>
                    <a:pt x="1016000" y="1917700"/>
                  </a:lnTo>
                  <a:lnTo>
                    <a:pt x="1143000" y="2197100"/>
                  </a:lnTo>
                  <a:lnTo>
                    <a:pt x="1193800" y="2463800"/>
                  </a:lnTo>
                  <a:lnTo>
                    <a:pt x="1219200" y="2959100"/>
                  </a:lnTo>
                  <a:lnTo>
                    <a:pt x="1295400" y="3225800"/>
                  </a:lnTo>
                  <a:lnTo>
                    <a:pt x="1511300" y="3492500"/>
                  </a:lnTo>
                  <a:lnTo>
                    <a:pt x="1739900" y="3644900"/>
                  </a:lnTo>
                  <a:lnTo>
                    <a:pt x="2501900" y="4076700"/>
                  </a:lnTo>
                  <a:lnTo>
                    <a:pt x="3213100" y="4432300"/>
                  </a:lnTo>
                  <a:lnTo>
                    <a:pt x="3492500" y="4445000"/>
                  </a:lnTo>
                  <a:lnTo>
                    <a:pt x="3683000" y="4470400"/>
                  </a:lnTo>
                  <a:lnTo>
                    <a:pt x="4076700" y="4597400"/>
                  </a:lnTo>
                  <a:lnTo>
                    <a:pt x="4775200" y="4622800"/>
                  </a:lnTo>
                  <a:lnTo>
                    <a:pt x="5892800" y="4648200"/>
                  </a:lnTo>
                  <a:lnTo>
                    <a:pt x="6057900" y="4635500"/>
                  </a:lnTo>
                  <a:lnTo>
                    <a:pt x="6426200" y="4318000"/>
                  </a:lnTo>
                  <a:lnTo>
                    <a:pt x="6565900" y="4241800"/>
                  </a:lnTo>
                  <a:lnTo>
                    <a:pt x="6731000" y="4241800"/>
                  </a:lnTo>
                  <a:lnTo>
                    <a:pt x="7404100" y="3949700"/>
                  </a:lnTo>
                  <a:lnTo>
                    <a:pt x="7581900" y="3911600"/>
                  </a:lnTo>
                  <a:lnTo>
                    <a:pt x="8051800" y="3632200"/>
                  </a:lnTo>
                </a:path>
              </a:pathLst>
            </a:cu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内容占位符 4"/>
            <p:cNvSpPr txBox="1">
              <a:spLocks/>
            </p:cNvSpPr>
            <p:nvPr/>
          </p:nvSpPr>
          <p:spPr>
            <a:xfrm>
              <a:off x="7833320" y="1888232"/>
              <a:ext cx="2016224" cy="46064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74850" indent="-37485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2175" indent="-312375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495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93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491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89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87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8501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8301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Tram </a:t>
              </a:r>
              <a:r>
                <a:rPr lang="zh-CN" alt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电车</a:t>
              </a:r>
              <a:endParaRPr lang="zh-CN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组合 168"/>
          <p:cNvGrpSpPr/>
          <p:nvPr/>
        </p:nvGrpSpPr>
        <p:grpSpPr>
          <a:xfrm>
            <a:off x="2015530" y="736104"/>
            <a:ext cx="7762006" cy="4405616"/>
            <a:chOff x="2015530" y="736104"/>
            <a:chExt cx="7762006" cy="4405616"/>
          </a:xfrm>
        </p:grpSpPr>
        <p:grpSp>
          <p:nvGrpSpPr>
            <p:cNvPr id="8" name="组合 147"/>
            <p:cNvGrpSpPr/>
            <p:nvPr/>
          </p:nvGrpSpPr>
          <p:grpSpPr>
            <a:xfrm>
              <a:off x="2015530" y="2740670"/>
              <a:ext cx="360040" cy="353943"/>
              <a:chOff x="2015530" y="2740670"/>
              <a:chExt cx="360040" cy="353943"/>
            </a:xfrm>
          </p:grpSpPr>
          <p:sp>
            <p:nvSpPr>
              <p:cNvPr id="146" name="椭圆 145"/>
              <p:cNvSpPr/>
              <p:nvPr/>
            </p:nvSpPr>
            <p:spPr>
              <a:xfrm>
                <a:off x="2072680" y="2780928"/>
                <a:ext cx="288032" cy="288032"/>
              </a:xfrm>
              <a:prstGeom prst="ellipse">
                <a:avLst/>
              </a:prstGeom>
              <a:noFill/>
              <a:ln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2015530" y="2740670"/>
                <a:ext cx="36004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700" b="1" dirty="0" smtClean="0">
                    <a:solidFill>
                      <a:srgbClr val="CC0000"/>
                    </a:solidFill>
                    <a:latin typeface="微软雅黑" pitchFamily="34" charset="-122"/>
                    <a:ea typeface="微软雅黑" pitchFamily="34" charset="-122"/>
                  </a:rPr>
                  <a:t>M</a:t>
                </a:r>
                <a:endParaRPr lang="zh-CN" altLang="en-US" sz="1700" b="1" dirty="0" smtClean="0">
                  <a:solidFill>
                    <a:srgbClr val="CC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9" name="组合 148"/>
            <p:cNvGrpSpPr/>
            <p:nvPr/>
          </p:nvGrpSpPr>
          <p:grpSpPr>
            <a:xfrm>
              <a:off x="4592960" y="4509120"/>
              <a:ext cx="360040" cy="353943"/>
              <a:chOff x="1737815" y="2565924"/>
              <a:chExt cx="360040" cy="353943"/>
            </a:xfrm>
          </p:grpSpPr>
          <p:sp>
            <p:nvSpPr>
              <p:cNvPr id="150" name="椭圆 149"/>
              <p:cNvSpPr/>
              <p:nvPr/>
            </p:nvSpPr>
            <p:spPr>
              <a:xfrm>
                <a:off x="1797916" y="2589737"/>
                <a:ext cx="288032" cy="288032"/>
              </a:xfrm>
              <a:prstGeom prst="ellipse">
                <a:avLst/>
              </a:prstGeom>
              <a:noFill/>
              <a:ln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1737815" y="2565924"/>
                <a:ext cx="36004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700" b="1" dirty="0" smtClean="0">
                    <a:solidFill>
                      <a:srgbClr val="CC0000"/>
                    </a:solidFill>
                    <a:latin typeface="微软雅黑" pitchFamily="34" charset="-122"/>
                    <a:ea typeface="微软雅黑" pitchFamily="34" charset="-122"/>
                  </a:rPr>
                  <a:t>M</a:t>
                </a:r>
                <a:endParaRPr lang="zh-CN" altLang="en-US" sz="1700" b="1" dirty="0" smtClean="0">
                  <a:solidFill>
                    <a:srgbClr val="CC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0" name="组合 151"/>
            <p:cNvGrpSpPr/>
            <p:nvPr/>
          </p:nvGrpSpPr>
          <p:grpSpPr>
            <a:xfrm>
              <a:off x="7978444" y="4787777"/>
              <a:ext cx="360040" cy="353943"/>
              <a:chOff x="2015530" y="2740670"/>
              <a:chExt cx="360040" cy="353943"/>
            </a:xfrm>
          </p:grpSpPr>
          <p:sp>
            <p:nvSpPr>
              <p:cNvPr id="153" name="椭圆 152"/>
              <p:cNvSpPr/>
              <p:nvPr/>
            </p:nvSpPr>
            <p:spPr>
              <a:xfrm>
                <a:off x="2072680" y="2780928"/>
                <a:ext cx="288032" cy="288032"/>
              </a:xfrm>
              <a:prstGeom prst="ellipse">
                <a:avLst/>
              </a:prstGeom>
              <a:noFill/>
              <a:ln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015530" y="2740670"/>
                <a:ext cx="36004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700" b="1" dirty="0" smtClean="0">
                    <a:solidFill>
                      <a:srgbClr val="CC0000"/>
                    </a:solidFill>
                    <a:latin typeface="微软雅黑" pitchFamily="34" charset="-122"/>
                    <a:ea typeface="微软雅黑" pitchFamily="34" charset="-122"/>
                  </a:rPr>
                  <a:t>M</a:t>
                </a:r>
                <a:endParaRPr lang="zh-CN" altLang="en-US" sz="1700" b="1" dirty="0" smtClean="0">
                  <a:solidFill>
                    <a:srgbClr val="CC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68" name="内容占位符 4"/>
            <p:cNvSpPr txBox="1">
              <a:spLocks/>
            </p:cNvSpPr>
            <p:nvPr/>
          </p:nvSpPr>
          <p:spPr>
            <a:xfrm>
              <a:off x="7761312" y="736104"/>
              <a:ext cx="2016224" cy="46064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74850" indent="-37485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2175" indent="-312375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495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93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491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89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87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8501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8301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Metro </a:t>
              </a:r>
              <a:r>
                <a:rPr lang="zh-CN" altLang="en-US" sz="24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地铁</a:t>
              </a:r>
              <a:endPara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1" name="任意多边形 170"/>
          <p:cNvSpPr/>
          <p:nvPr/>
        </p:nvSpPr>
        <p:spPr>
          <a:xfrm>
            <a:off x="704528" y="1772816"/>
            <a:ext cx="4320480" cy="4320480"/>
          </a:xfrm>
          <a:custGeom>
            <a:avLst/>
            <a:gdLst>
              <a:gd name="connsiteX0" fmla="*/ 0 w 3590925"/>
              <a:gd name="connsiteY0" fmla="*/ 0 h 3962400"/>
              <a:gd name="connsiteX1" fmla="*/ 685800 w 3590925"/>
              <a:gd name="connsiteY1" fmla="*/ 3228975 h 3962400"/>
              <a:gd name="connsiteX2" fmla="*/ 3590925 w 3590925"/>
              <a:gd name="connsiteY2" fmla="*/ 3962400 h 3962400"/>
              <a:gd name="connsiteX0" fmla="*/ 0 w 3654499"/>
              <a:gd name="connsiteY0" fmla="*/ 0 h 3602360"/>
              <a:gd name="connsiteX1" fmla="*/ 749374 w 3654499"/>
              <a:gd name="connsiteY1" fmla="*/ 2868935 h 3602360"/>
              <a:gd name="connsiteX2" fmla="*/ 3654499 w 3654499"/>
              <a:gd name="connsiteY2" fmla="*/ 3602360 h 3602360"/>
              <a:gd name="connsiteX0" fmla="*/ 0 w 3528392"/>
              <a:gd name="connsiteY0" fmla="*/ 0 h 3888432"/>
              <a:gd name="connsiteX1" fmla="*/ 749374 w 3528392"/>
              <a:gd name="connsiteY1" fmla="*/ 2868935 h 3888432"/>
              <a:gd name="connsiteX2" fmla="*/ 3528392 w 3528392"/>
              <a:gd name="connsiteY2" fmla="*/ 3888432 h 3888432"/>
              <a:gd name="connsiteX0" fmla="*/ 0 w 3528392"/>
              <a:gd name="connsiteY0" fmla="*/ 0 h 3888432"/>
              <a:gd name="connsiteX1" fmla="*/ 936104 w 3528392"/>
              <a:gd name="connsiteY1" fmla="*/ 2736304 h 3888432"/>
              <a:gd name="connsiteX2" fmla="*/ 3528392 w 3528392"/>
              <a:gd name="connsiteY2" fmla="*/ 3888432 h 3888432"/>
              <a:gd name="connsiteX0" fmla="*/ 0 w 3960440"/>
              <a:gd name="connsiteY0" fmla="*/ 0 h 3960440"/>
              <a:gd name="connsiteX1" fmla="*/ 1368152 w 3960440"/>
              <a:gd name="connsiteY1" fmla="*/ 2808312 h 3960440"/>
              <a:gd name="connsiteX2" fmla="*/ 3960440 w 3960440"/>
              <a:gd name="connsiteY2" fmla="*/ 3960440 h 3960440"/>
              <a:gd name="connsiteX0" fmla="*/ 0 w 3960440"/>
              <a:gd name="connsiteY0" fmla="*/ 0 h 3960440"/>
              <a:gd name="connsiteX1" fmla="*/ 1224136 w 3960440"/>
              <a:gd name="connsiteY1" fmla="*/ 3024336 h 3960440"/>
              <a:gd name="connsiteX2" fmla="*/ 3960440 w 3960440"/>
              <a:gd name="connsiteY2" fmla="*/ 3960440 h 3960440"/>
              <a:gd name="connsiteX0" fmla="*/ 0 w 4320480"/>
              <a:gd name="connsiteY0" fmla="*/ 0 h 4320480"/>
              <a:gd name="connsiteX1" fmla="*/ 1224136 w 4320480"/>
              <a:gd name="connsiteY1" fmla="*/ 3024336 h 4320480"/>
              <a:gd name="connsiteX2" fmla="*/ 4320480 w 4320480"/>
              <a:gd name="connsiteY2" fmla="*/ 432048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480" h="4320480">
                <a:moveTo>
                  <a:pt x="0" y="0"/>
                </a:moveTo>
                <a:cubicBezTo>
                  <a:pt x="43656" y="1284287"/>
                  <a:pt x="504056" y="2304256"/>
                  <a:pt x="1224136" y="3024336"/>
                </a:cubicBezTo>
                <a:cubicBezTo>
                  <a:pt x="1944216" y="3744416"/>
                  <a:pt x="3822005" y="4236343"/>
                  <a:pt x="4320480" y="4320480"/>
                </a:cubicBezTo>
              </a:path>
            </a:pathLst>
          </a:cu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grpSp>
        <p:nvGrpSpPr>
          <p:cNvPr id="11" name="组合 69"/>
          <p:cNvGrpSpPr/>
          <p:nvPr/>
        </p:nvGrpSpPr>
        <p:grpSpPr>
          <a:xfrm>
            <a:off x="56456" y="1424841"/>
            <a:ext cx="9721080" cy="4956487"/>
            <a:chOff x="56456" y="1424841"/>
            <a:chExt cx="9721080" cy="4956487"/>
          </a:xfrm>
        </p:grpSpPr>
        <p:sp>
          <p:nvSpPr>
            <p:cNvPr id="142" name="内容占位符 4"/>
            <p:cNvSpPr txBox="1">
              <a:spLocks/>
            </p:cNvSpPr>
            <p:nvPr/>
          </p:nvSpPr>
          <p:spPr>
            <a:xfrm>
              <a:off x="7761312" y="2248272"/>
              <a:ext cx="2016224" cy="46064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74850" indent="-37485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2175" indent="-312375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495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93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491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89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8700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8501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8301" indent="-249900" algn="l" defTabSz="9996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Ferry </a:t>
              </a:r>
              <a:r>
                <a:rPr lang="zh-CN" altLang="en-US" sz="2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轮渡</a:t>
              </a:r>
              <a:endParaRPr lang="en-US" altLang="zh-CN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marL="0" indent="0" algn="ctr">
                <a:buNone/>
              </a:pPr>
              <a:endPara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indent="0" algn="ctr">
                <a:buNone/>
              </a:pPr>
              <a:endPara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2" name="组合 157"/>
            <p:cNvGrpSpPr/>
            <p:nvPr/>
          </p:nvGrpSpPr>
          <p:grpSpPr>
            <a:xfrm>
              <a:off x="560512" y="1424841"/>
              <a:ext cx="360040" cy="353943"/>
              <a:chOff x="594420" y="1424841"/>
              <a:chExt cx="360040" cy="353943"/>
            </a:xfrm>
          </p:grpSpPr>
          <p:sp>
            <p:nvSpPr>
              <p:cNvPr id="156" name="椭圆 155"/>
              <p:cNvSpPr/>
              <p:nvPr/>
            </p:nvSpPr>
            <p:spPr>
              <a:xfrm>
                <a:off x="617662" y="1453034"/>
                <a:ext cx="288032" cy="288032"/>
              </a:xfrm>
              <a:prstGeom prst="ellipse">
                <a:avLst/>
              </a:prstGeom>
              <a:no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594420" y="1424841"/>
                <a:ext cx="360040" cy="3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700" b="1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F</a:t>
                </a:r>
                <a:endParaRPr lang="zh-CN" altLang="en-US" sz="17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3" name="组合 158"/>
            <p:cNvGrpSpPr/>
            <p:nvPr/>
          </p:nvGrpSpPr>
          <p:grpSpPr>
            <a:xfrm>
              <a:off x="56456" y="1577241"/>
              <a:ext cx="360040" cy="353943"/>
              <a:chOff x="594420" y="1424841"/>
              <a:chExt cx="360040" cy="353943"/>
            </a:xfrm>
          </p:grpSpPr>
          <p:sp>
            <p:nvSpPr>
              <p:cNvPr id="160" name="椭圆 159"/>
              <p:cNvSpPr/>
              <p:nvPr/>
            </p:nvSpPr>
            <p:spPr>
              <a:xfrm>
                <a:off x="617662" y="1453034"/>
                <a:ext cx="288032" cy="288032"/>
              </a:xfrm>
              <a:prstGeom prst="ellipse">
                <a:avLst/>
              </a:prstGeom>
              <a:no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594420" y="1424841"/>
                <a:ext cx="360040" cy="3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700" b="1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F</a:t>
                </a:r>
                <a:endParaRPr lang="zh-CN" altLang="en-US" sz="17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4" name="组合 161"/>
            <p:cNvGrpSpPr/>
            <p:nvPr/>
          </p:nvGrpSpPr>
          <p:grpSpPr>
            <a:xfrm>
              <a:off x="1856656" y="5517232"/>
              <a:ext cx="360040" cy="353943"/>
              <a:chOff x="594420" y="1424841"/>
              <a:chExt cx="360040" cy="353943"/>
            </a:xfrm>
          </p:grpSpPr>
          <p:sp>
            <p:nvSpPr>
              <p:cNvPr id="163" name="椭圆 162"/>
              <p:cNvSpPr/>
              <p:nvPr/>
            </p:nvSpPr>
            <p:spPr>
              <a:xfrm>
                <a:off x="617662" y="1453034"/>
                <a:ext cx="288032" cy="288032"/>
              </a:xfrm>
              <a:prstGeom prst="ellipse">
                <a:avLst/>
              </a:prstGeom>
              <a:no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594420" y="1424841"/>
                <a:ext cx="360040" cy="3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700" b="1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F</a:t>
                </a:r>
                <a:endParaRPr lang="zh-CN" altLang="en-US" sz="17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5" name="组合 164"/>
            <p:cNvGrpSpPr/>
            <p:nvPr/>
          </p:nvGrpSpPr>
          <p:grpSpPr>
            <a:xfrm>
              <a:off x="4953000" y="6021288"/>
              <a:ext cx="360040" cy="353943"/>
              <a:chOff x="594420" y="1424841"/>
              <a:chExt cx="360040" cy="353943"/>
            </a:xfrm>
          </p:grpSpPr>
          <p:sp>
            <p:nvSpPr>
              <p:cNvPr id="166" name="椭圆 165"/>
              <p:cNvSpPr/>
              <p:nvPr/>
            </p:nvSpPr>
            <p:spPr>
              <a:xfrm>
                <a:off x="617662" y="1453034"/>
                <a:ext cx="288032" cy="288032"/>
              </a:xfrm>
              <a:prstGeom prst="ellipse">
                <a:avLst/>
              </a:prstGeom>
              <a:no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594420" y="1424841"/>
                <a:ext cx="360040" cy="3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700" b="1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F</a:t>
                </a:r>
                <a:endParaRPr lang="zh-CN" altLang="en-US" sz="17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70" name="任意多边形 169"/>
            <p:cNvSpPr/>
            <p:nvPr/>
          </p:nvSpPr>
          <p:spPr>
            <a:xfrm>
              <a:off x="344489" y="1916833"/>
              <a:ext cx="4608512" cy="4464495"/>
            </a:xfrm>
            <a:custGeom>
              <a:avLst/>
              <a:gdLst>
                <a:gd name="connsiteX0" fmla="*/ 0 w 3590925"/>
                <a:gd name="connsiteY0" fmla="*/ 0 h 3962400"/>
                <a:gd name="connsiteX1" fmla="*/ 685800 w 3590925"/>
                <a:gd name="connsiteY1" fmla="*/ 3228975 h 3962400"/>
                <a:gd name="connsiteX2" fmla="*/ 3590925 w 3590925"/>
                <a:gd name="connsiteY2" fmla="*/ 3962400 h 3962400"/>
                <a:gd name="connsiteX0" fmla="*/ 0 w 4294187"/>
                <a:gd name="connsiteY0" fmla="*/ 0 h 3921993"/>
                <a:gd name="connsiteX1" fmla="*/ 1389062 w 4294187"/>
                <a:gd name="connsiteY1" fmla="*/ 3188568 h 3921993"/>
                <a:gd name="connsiteX2" fmla="*/ 4294187 w 4294187"/>
                <a:gd name="connsiteY2" fmla="*/ 3921993 h 3921993"/>
                <a:gd name="connsiteX0" fmla="*/ 0 w 4608512"/>
                <a:gd name="connsiteY0" fmla="*/ 0 h 4320480"/>
                <a:gd name="connsiteX1" fmla="*/ 1389062 w 4608512"/>
                <a:gd name="connsiteY1" fmla="*/ 3188568 h 4320480"/>
                <a:gd name="connsiteX2" fmla="*/ 4608512 w 4608512"/>
                <a:gd name="connsiteY2" fmla="*/ 4320480 h 4320480"/>
                <a:gd name="connsiteX0" fmla="*/ 0 w 4608512"/>
                <a:gd name="connsiteY0" fmla="*/ 0 h 4320480"/>
                <a:gd name="connsiteX1" fmla="*/ 1584175 w 4608512"/>
                <a:gd name="connsiteY1" fmla="*/ 3528391 h 4320480"/>
                <a:gd name="connsiteX2" fmla="*/ 4608512 w 4608512"/>
                <a:gd name="connsiteY2" fmla="*/ 4320480 h 4320480"/>
                <a:gd name="connsiteX0" fmla="*/ 0 w 4608512"/>
                <a:gd name="connsiteY0" fmla="*/ 0 h 4464495"/>
                <a:gd name="connsiteX1" fmla="*/ 1512167 w 4608512"/>
                <a:gd name="connsiteY1" fmla="*/ 3744415 h 4464495"/>
                <a:gd name="connsiteX2" fmla="*/ 4608512 w 4608512"/>
                <a:gd name="connsiteY2" fmla="*/ 4320480 h 446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8512" h="4464495">
                  <a:moveTo>
                    <a:pt x="0" y="0"/>
                  </a:moveTo>
                  <a:cubicBezTo>
                    <a:pt x="43656" y="1284287"/>
                    <a:pt x="744082" y="3024335"/>
                    <a:pt x="1512167" y="3744415"/>
                  </a:cubicBezTo>
                  <a:cubicBezTo>
                    <a:pt x="2280252" y="4464495"/>
                    <a:pt x="4110037" y="4236343"/>
                    <a:pt x="4608512" y="4320480"/>
                  </a:cubicBezTo>
                </a:path>
              </a:pathLst>
            </a:cu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3" name="直接连接符 172"/>
            <p:cNvCxnSpPr/>
            <p:nvPr/>
          </p:nvCxnSpPr>
          <p:spPr>
            <a:xfrm flipV="1">
              <a:off x="192881" y="1757363"/>
              <a:ext cx="642938" cy="197644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11"/>
          <p:cNvSpPr>
            <a:spLocks noChangeArrowheads="1"/>
          </p:cNvSpPr>
          <p:nvPr/>
        </p:nvSpPr>
        <p:spPr bwMode="auto">
          <a:xfrm>
            <a:off x="208856" y="29488"/>
            <a:ext cx="9849544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Traffic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 C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irculation system to guide people in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endParaRPr lang="zh-CN" altLang="en-US" sz="24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9" name="直接连接符 7"/>
          <p:cNvSpPr>
            <a:spLocks noChangeShapeType="1"/>
          </p:cNvSpPr>
          <p:nvPr/>
        </p:nvSpPr>
        <p:spPr bwMode="auto">
          <a:xfrm flipV="1">
            <a:off x="1496616" y="89935"/>
            <a:ext cx="0" cy="385233"/>
          </a:xfrm>
          <a:prstGeom prst="line">
            <a:avLst/>
          </a:prstGeom>
          <a:noFill/>
          <a:ln w="28575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284" tIns="53642" rIns="107284" bIns="53642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56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1 landu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9906000" cy="7609887"/>
          </a:xfrm>
          <a:prstGeom prst="rect">
            <a:avLst/>
          </a:prstGeom>
        </p:spPr>
      </p:pic>
      <p:sp>
        <p:nvSpPr>
          <p:cNvPr id="14" name="TextBox 11"/>
          <p:cNvSpPr>
            <a:spLocks noChangeArrowheads="1"/>
          </p:cNvSpPr>
          <p:nvPr/>
        </p:nvSpPr>
        <p:spPr bwMode="auto">
          <a:xfrm>
            <a:off x="56456" y="44624"/>
            <a:ext cx="9721080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Trend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 Preserved Identity for Social Groups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endParaRPr lang="zh-CN" altLang="en-US" sz="24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直接连接符 7"/>
          <p:cNvSpPr>
            <a:spLocks noChangeShapeType="1"/>
          </p:cNvSpPr>
          <p:nvPr/>
        </p:nvSpPr>
        <p:spPr bwMode="auto">
          <a:xfrm flipV="1">
            <a:off x="1208584" y="89935"/>
            <a:ext cx="0" cy="385233"/>
          </a:xfrm>
          <a:prstGeom prst="line">
            <a:avLst/>
          </a:prstGeom>
          <a:noFill/>
          <a:ln w="28575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284" tIns="53642" rIns="107284" bIns="53642"/>
          <a:lstStyle/>
          <a:p>
            <a:endParaRPr lang="zh-CN" altLang="en-US"/>
          </a:p>
        </p:txBody>
      </p:sp>
      <p:sp>
        <p:nvSpPr>
          <p:cNvPr id="12" name="TextBox 11"/>
          <p:cNvSpPr>
            <a:spLocks noChangeArrowheads="1"/>
          </p:cNvSpPr>
          <p:nvPr/>
        </p:nvSpPr>
        <p:spPr bwMode="auto">
          <a:xfrm>
            <a:off x="56456" y="6335712"/>
            <a:ext cx="1728192" cy="47766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LANDUSE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546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1"/>
          <p:cNvSpPr>
            <a:spLocks noChangeArrowheads="1"/>
          </p:cNvSpPr>
          <p:nvPr/>
        </p:nvSpPr>
        <p:spPr bwMode="auto">
          <a:xfrm>
            <a:off x="56456" y="908720"/>
            <a:ext cx="3744416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BLOCKS</a:t>
            </a:r>
            <a:endParaRPr lang="zh-CN" altLang="en-US" sz="24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30792" y="1484784"/>
            <a:ext cx="10657002" cy="4064671"/>
            <a:chOff x="-15552" y="1124744"/>
            <a:chExt cx="11600978" cy="4424711"/>
          </a:xfrm>
        </p:grpSpPr>
        <p:pic>
          <p:nvPicPr>
            <p:cNvPr id="11" name="图片 10" descr="1 landus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5552" y="1124744"/>
              <a:ext cx="5759768" cy="4424711"/>
            </a:xfrm>
            <a:prstGeom prst="rect">
              <a:avLst/>
            </a:prstGeom>
          </p:spPr>
        </p:pic>
        <p:pic>
          <p:nvPicPr>
            <p:cNvPr id="4" name="图片 3" descr="1 landus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1119" y="1124744"/>
              <a:ext cx="5734307" cy="4405152"/>
            </a:xfrm>
            <a:prstGeom prst="rect">
              <a:avLst/>
            </a:prstGeom>
          </p:spPr>
        </p:pic>
      </p:grpSp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5358506" y="908720"/>
            <a:ext cx="3744416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FOOTPRINTS</a:t>
            </a:r>
            <a:endParaRPr lang="zh-CN" altLang="en-US" sz="24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" name="TextBox 11"/>
          <p:cNvSpPr>
            <a:spLocks noChangeArrowheads="1"/>
          </p:cNvSpPr>
          <p:nvPr/>
        </p:nvSpPr>
        <p:spPr bwMode="auto">
          <a:xfrm>
            <a:off x="56456" y="44624"/>
            <a:ext cx="9721080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Trend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 Preserved Identity for Social Groups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endParaRPr lang="zh-CN" altLang="en-US" sz="24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 flipV="1">
            <a:off x="1208584" y="89935"/>
            <a:ext cx="0" cy="385233"/>
          </a:xfrm>
          <a:prstGeom prst="line">
            <a:avLst/>
          </a:prstGeom>
          <a:noFill/>
          <a:ln w="28575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284" tIns="53642" rIns="107284" bIns="53642"/>
          <a:lstStyle/>
          <a:p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231576" y="6112727"/>
            <a:ext cx="10137576" cy="793891"/>
            <a:chOff x="-231576" y="4247332"/>
            <a:chExt cx="22651146" cy="1773850"/>
          </a:xfrm>
        </p:grpSpPr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>
              <a:off x="1062333" y="4346543"/>
              <a:ext cx="776131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4800" dirty="0" err="1" smtClean="0">
                  <a:latin typeface="Impact" pitchFamily="34" charset="0"/>
                </a:rPr>
                <a:t>ime</a:t>
              </a:r>
              <a:r>
                <a:rPr lang="en-US" altLang="zh-CN" sz="4800" dirty="0" smtClean="0">
                  <a:latin typeface="Impact" pitchFamily="34" charset="0"/>
                </a:rPr>
                <a:t>    o    urn</a:t>
              </a:r>
              <a:endParaRPr lang="zh-CN" altLang="en-US" sz="4800" dirty="0">
                <a:latin typeface="Impact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-231576" y="4247332"/>
              <a:ext cx="22651146" cy="1443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894408" y="4247521"/>
              <a:ext cx="288000" cy="16915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019477" y="4257681"/>
              <a:ext cx="288000" cy="16814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601072" y="4273103"/>
              <a:ext cx="288000" cy="17480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50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1 landu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9920"/>
            <a:ext cx="9920943" cy="7621368"/>
          </a:xfrm>
          <a:prstGeom prst="rect">
            <a:avLst/>
          </a:prstGeom>
        </p:spPr>
      </p:pic>
      <p:sp>
        <p:nvSpPr>
          <p:cNvPr id="3" name="TextBox 11"/>
          <p:cNvSpPr>
            <a:spLocks noChangeArrowheads="1"/>
          </p:cNvSpPr>
          <p:nvPr/>
        </p:nvSpPr>
        <p:spPr bwMode="auto">
          <a:xfrm>
            <a:off x="56456" y="44624"/>
            <a:ext cx="3744416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Ti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meline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52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-231576" y="6112727"/>
            <a:ext cx="10137576" cy="793891"/>
            <a:chOff x="-231576" y="4247332"/>
            <a:chExt cx="22651146" cy="1773850"/>
          </a:xfrm>
        </p:grpSpPr>
        <p:sp>
          <p:nvSpPr>
            <p:cNvPr id="17" name="TextBox 3"/>
            <p:cNvSpPr txBox="1">
              <a:spLocks noChangeArrowheads="1"/>
            </p:cNvSpPr>
            <p:nvPr/>
          </p:nvSpPr>
          <p:spPr bwMode="auto">
            <a:xfrm>
              <a:off x="1062333" y="4346543"/>
              <a:ext cx="776131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4800" dirty="0" err="1" smtClean="0">
                  <a:latin typeface="Impact" pitchFamily="34" charset="0"/>
                </a:rPr>
                <a:t>ime</a:t>
              </a:r>
              <a:r>
                <a:rPr lang="en-US" altLang="zh-CN" sz="4800" dirty="0" smtClean="0">
                  <a:latin typeface="Impact" pitchFamily="34" charset="0"/>
                </a:rPr>
                <a:t>    o    urn</a:t>
              </a:r>
              <a:endParaRPr lang="zh-CN" altLang="en-US" sz="4800" dirty="0">
                <a:latin typeface="Impact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231576" y="4247332"/>
              <a:ext cx="22651146" cy="1443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894408" y="4247521"/>
              <a:ext cx="288000" cy="16915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019477" y="4257681"/>
              <a:ext cx="288000" cy="16814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601072" y="4273103"/>
              <a:ext cx="288000" cy="17480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Picture 3" descr="C:\Documents and Settings\Administrator\桌面\扫描件-Ok-3.jpg"/>
          <p:cNvPicPr>
            <a:picLocks noChangeAspect="1" noChangeArrowheads="1"/>
          </p:cNvPicPr>
          <p:nvPr/>
        </p:nvPicPr>
        <p:blipFill rotWithShape="1">
          <a:blip r:embed="rId2" cstate="print"/>
          <a:srcRect l="3906" t="6148" r="4687" b="13712"/>
          <a:stretch/>
        </p:blipFill>
        <p:spPr bwMode="auto">
          <a:xfrm>
            <a:off x="0" y="2125139"/>
            <a:ext cx="9906000" cy="3976237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t="9090" b="11364"/>
          <a:stretch>
            <a:fillRect/>
          </a:stretch>
        </p:blipFill>
        <p:spPr bwMode="auto">
          <a:xfrm>
            <a:off x="6164891" y="116632"/>
            <a:ext cx="3646516" cy="214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组合 2"/>
          <p:cNvGrpSpPr/>
          <p:nvPr/>
        </p:nvGrpSpPr>
        <p:grpSpPr>
          <a:xfrm>
            <a:off x="3080792" y="116632"/>
            <a:ext cx="3008784" cy="2141427"/>
            <a:chOff x="3080792" y="116632"/>
            <a:chExt cx="3008784" cy="2141427"/>
          </a:xfrm>
        </p:grpSpPr>
        <p:pic>
          <p:nvPicPr>
            <p:cNvPr id="24" name="Picture 2" descr="C:\00-isocarp2016\新建文件夹 (2)\001副本---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792" y="116632"/>
              <a:ext cx="3008784" cy="214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/>
          </p:nvSpPr>
          <p:spPr>
            <a:xfrm>
              <a:off x="3723784" y="99088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1"/>
          <p:cNvSpPr>
            <a:spLocks noChangeArrowheads="1"/>
          </p:cNvSpPr>
          <p:nvPr/>
        </p:nvSpPr>
        <p:spPr bwMode="auto">
          <a:xfrm>
            <a:off x="56456" y="44624"/>
            <a:ext cx="3744416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Transition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79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-231576" y="6112727"/>
            <a:ext cx="10137576" cy="793891"/>
            <a:chOff x="-231576" y="4247332"/>
            <a:chExt cx="22651146" cy="1773850"/>
          </a:xfrm>
        </p:grpSpPr>
        <p:sp>
          <p:nvSpPr>
            <p:cNvPr id="17" name="TextBox 3"/>
            <p:cNvSpPr txBox="1">
              <a:spLocks noChangeArrowheads="1"/>
            </p:cNvSpPr>
            <p:nvPr/>
          </p:nvSpPr>
          <p:spPr bwMode="auto">
            <a:xfrm>
              <a:off x="1062333" y="4346543"/>
              <a:ext cx="776131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4800" dirty="0" err="1" smtClean="0">
                  <a:latin typeface="Impact" pitchFamily="34" charset="0"/>
                </a:rPr>
                <a:t>ime</a:t>
              </a:r>
              <a:r>
                <a:rPr lang="en-US" altLang="zh-CN" sz="4800" dirty="0" smtClean="0">
                  <a:latin typeface="Impact" pitchFamily="34" charset="0"/>
                </a:rPr>
                <a:t>    o    urn</a:t>
              </a:r>
              <a:endParaRPr lang="zh-CN" altLang="en-US" sz="4800" dirty="0">
                <a:latin typeface="Impact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231576" y="4247332"/>
              <a:ext cx="22651146" cy="1443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894408" y="4247521"/>
              <a:ext cx="288000" cy="16915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019477" y="4257681"/>
              <a:ext cx="288000" cy="16814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601072" y="4273103"/>
              <a:ext cx="288000" cy="17480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r="6250"/>
          <a:stretch>
            <a:fillRect/>
          </a:stretch>
        </p:blipFill>
        <p:spPr bwMode="auto">
          <a:xfrm>
            <a:off x="5865" y="1597183"/>
            <a:ext cx="9900135" cy="45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 descr="C:\Documents and Settings\Administrator\桌面\QQ图片20160526162105.jpg"/>
          <p:cNvPicPr>
            <a:picLocks noChangeAspect="1" noChangeArrowheads="1"/>
          </p:cNvPicPr>
          <p:nvPr/>
        </p:nvPicPr>
        <p:blipFill>
          <a:blip r:embed="rId3" cstate="print"/>
          <a:srcRect b="9302"/>
          <a:stretch>
            <a:fillRect/>
          </a:stretch>
        </p:blipFill>
        <p:spPr bwMode="auto">
          <a:xfrm>
            <a:off x="6681192" y="113424"/>
            <a:ext cx="3152800" cy="2144635"/>
          </a:xfrm>
          <a:prstGeom prst="rect">
            <a:avLst/>
          </a:prstGeom>
          <a:noFill/>
        </p:spPr>
      </p:pic>
      <p:pic>
        <p:nvPicPr>
          <p:cNvPr id="23" name="Picture 2" descr="C:\00-isocarp2016\新建文件夹 (2)\001副本--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48" y="116632"/>
            <a:ext cx="3008784" cy="21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椭圆 23"/>
          <p:cNvSpPr/>
          <p:nvPr/>
        </p:nvSpPr>
        <p:spPr>
          <a:xfrm>
            <a:off x="4120416" y="126876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>
            <a:spLocks noChangeArrowheads="1"/>
          </p:cNvSpPr>
          <p:nvPr/>
        </p:nvSpPr>
        <p:spPr bwMode="auto">
          <a:xfrm>
            <a:off x="56456" y="44624"/>
            <a:ext cx="3744416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Transition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92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-231576" y="6112727"/>
            <a:ext cx="10137576" cy="793891"/>
            <a:chOff x="-231576" y="4247332"/>
            <a:chExt cx="22651146" cy="1773850"/>
          </a:xfrm>
        </p:grpSpPr>
        <p:sp>
          <p:nvSpPr>
            <p:cNvPr id="17" name="TextBox 3"/>
            <p:cNvSpPr txBox="1">
              <a:spLocks noChangeArrowheads="1"/>
            </p:cNvSpPr>
            <p:nvPr/>
          </p:nvSpPr>
          <p:spPr bwMode="auto">
            <a:xfrm>
              <a:off x="1062333" y="4346543"/>
              <a:ext cx="776131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4800" dirty="0" err="1" smtClean="0">
                  <a:latin typeface="Impact" pitchFamily="34" charset="0"/>
                </a:rPr>
                <a:t>ime</a:t>
              </a:r>
              <a:r>
                <a:rPr lang="en-US" altLang="zh-CN" sz="4800" dirty="0" smtClean="0">
                  <a:latin typeface="Impact" pitchFamily="34" charset="0"/>
                </a:rPr>
                <a:t>    o    urn</a:t>
              </a:r>
              <a:endParaRPr lang="zh-CN" altLang="en-US" sz="4800" dirty="0">
                <a:latin typeface="Impact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231576" y="4247332"/>
              <a:ext cx="22651146" cy="1443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894408" y="4247521"/>
              <a:ext cx="288000" cy="16915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019477" y="4257681"/>
              <a:ext cx="288000" cy="16814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601072" y="4273103"/>
              <a:ext cx="288000" cy="17480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Picture 2" descr="C:\Documents and Settings\Administrator\桌面\扫描件-Ok-2.jpg"/>
          <p:cNvPicPr>
            <a:picLocks noChangeAspect="1" noChangeArrowheads="1"/>
          </p:cNvPicPr>
          <p:nvPr/>
        </p:nvPicPr>
        <p:blipFill rotWithShape="1">
          <a:blip r:embed="rId2" cstate="print"/>
          <a:srcRect l="7183" t="1613" r="16135" b="1044"/>
          <a:stretch/>
        </p:blipFill>
        <p:spPr bwMode="auto">
          <a:xfrm>
            <a:off x="128464" y="414765"/>
            <a:ext cx="6552728" cy="559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C:\00-isocarp2016\新建文件夹 (2)\001副本--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363" y="116632"/>
            <a:ext cx="3008784" cy="21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椭圆 22"/>
          <p:cNvSpPr/>
          <p:nvPr/>
        </p:nvSpPr>
        <p:spPr>
          <a:xfrm>
            <a:off x="7023107" y="86719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Picture 2" descr="C:\Documents and Settings\Administrator\桌面\QQ图片20160526130334.jpg"/>
          <p:cNvPicPr>
            <a:picLocks noChangeAspect="1" noChangeArrowheads="1"/>
          </p:cNvPicPr>
          <p:nvPr/>
        </p:nvPicPr>
        <p:blipFill rotWithShape="1">
          <a:blip r:embed="rId4" cstate="print"/>
          <a:srcRect t="11027" r="128"/>
          <a:stretch/>
        </p:blipFill>
        <p:spPr bwMode="auto">
          <a:xfrm>
            <a:off x="6761362" y="2348880"/>
            <a:ext cx="3008785" cy="3573923"/>
          </a:xfrm>
          <a:prstGeom prst="rect">
            <a:avLst/>
          </a:prstGeom>
          <a:noFill/>
        </p:spPr>
      </p:pic>
      <p:sp>
        <p:nvSpPr>
          <p:cNvPr id="12" name="TextBox 11"/>
          <p:cNvSpPr>
            <a:spLocks noChangeArrowheads="1"/>
          </p:cNvSpPr>
          <p:nvPr/>
        </p:nvSpPr>
        <p:spPr bwMode="auto">
          <a:xfrm>
            <a:off x="56456" y="44624"/>
            <a:ext cx="3744416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Transition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18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00-isocarp2016\新建文件夹 (2)\鸟瞰图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"/>
          <a:stretch/>
        </p:blipFill>
        <p:spPr bwMode="auto">
          <a:xfrm>
            <a:off x="-932867" y="255896"/>
            <a:ext cx="10838867" cy="58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15"/>
          <p:cNvGrpSpPr/>
          <p:nvPr/>
        </p:nvGrpSpPr>
        <p:grpSpPr>
          <a:xfrm>
            <a:off x="-231576" y="6112727"/>
            <a:ext cx="10137576" cy="793891"/>
            <a:chOff x="-231576" y="4247332"/>
            <a:chExt cx="22651146" cy="1773850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1062333" y="4346543"/>
              <a:ext cx="776131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4800" dirty="0" err="1" smtClean="0">
                  <a:latin typeface="Impact" pitchFamily="34" charset="0"/>
                </a:rPr>
                <a:t>ime</a:t>
              </a:r>
              <a:r>
                <a:rPr lang="en-US" altLang="zh-CN" sz="4800" dirty="0" smtClean="0">
                  <a:latin typeface="Impact" pitchFamily="34" charset="0"/>
                </a:rPr>
                <a:t>    o    urn</a:t>
              </a:r>
              <a:endParaRPr lang="zh-CN" altLang="en-US" sz="4800" dirty="0">
                <a:latin typeface="Impact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31576" y="4247332"/>
              <a:ext cx="22651146" cy="1443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894408" y="4247521"/>
              <a:ext cx="288000" cy="16915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019477" y="4257681"/>
              <a:ext cx="288000" cy="16814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601072" y="4273103"/>
              <a:ext cx="288000" cy="17480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11"/>
          <p:cNvSpPr>
            <a:spLocks noChangeArrowheads="1"/>
          </p:cNvSpPr>
          <p:nvPr/>
        </p:nvSpPr>
        <p:spPr bwMode="auto">
          <a:xfrm>
            <a:off x="3152800" y="260648"/>
            <a:ext cx="7200800" cy="103166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7284" tIns="53642" rIns="107284" bIns="53642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Tourism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：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Series of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Historical and Green Spaces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Traffic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：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Circulation system to guide people in</a:t>
            </a:r>
            <a:r>
              <a:rPr lang="en-US" altLang="zh-CN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Trend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：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Preserved Identity for Social Groups</a:t>
            </a:r>
            <a:r>
              <a:rPr lang="en-US" altLang="zh-CN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endParaRPr lang="zh-CN" altLang="en-US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617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set1.mail.qq.com/cgi-bin/download?mailid=ZL4127-PENHP0djLcWCXEgf4w0yI65&amp;filename=0527_1.jpg&amp;sid=Nkn8Xiahkno8PCh-&amp;&amp;&amp;type=json&amp;fromattach=1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4" descr="http://set1.mail.qq.com/cgi-bin/download?mailid=ZL4127-PENHP0djLcWCXEgf4w0yI65&amp;filename=0527_1.jpg&amp;sid=Nkn8Xiahkno8PCh-&amp;&amp;&amp;type=json&amp;fromattach=1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AutoShape 6" descr="http://set1.mail.qq.com/cgi-bin/download?mailid=ZL4127-PENHP0djLcWCXEgf4w0yI65&amp;filename=0527_1.jpg&amp;sid=Nkn8Xiahkno8PCh-&amp;&amp;&amp;type=json&amp;fromattach=1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8" descr="http://mail.qq.com/cgi-bin/download?mailid=ZL4127-PENHP0djLcWCXEgf4w0yI65&amp;filename=0527_1.jpg&amp;sid=Nkn8Xiahkno8PCh-&amp;type=json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t="14683" r="23387" b="23093"/>
          <a:stretch/>
        </p:blipFill>
        <p:spPr bwMode="auto">
          <a:xfrm>
            <a:off x="14504" y="-635"/>
            <a:ext cx="9891495" cy="571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440493" y="6295389"/>
            <a:ext cx="6400800" cy="552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3000" b="1" i="0" u="none" strike="noStrike" kern="1200" cap="none" spc="0" normalizeH="0" baseline="0" noProof="0" dirty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67" y="5866624"/>
            <a:ext cx="3836013" cy="87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kumimoji="0" lang="en-US" altLang="zh-CN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CN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altLang="zh-CN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GROUP 2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en-US" altLang="zh-CN" sz="3200" b="1" dirty="0" smtClean="0">
                <a:solidFill>
                  <a:srgbClr val="898989"/>
                </a:solidFill>
              </a:rPr>
              <a:t>Guangzhou</a:t>
            </a:r>
            <a:r>
              <a:rPr lang="en-GB" altLang="zh-CN" sz="3200" b="1" dirty="0">
                <a:solidFill>
                  <a:srgbClr val="898989"/>
                </a:solidFill>
              </a:rPr>
              <a:t>, </a:t>
            </a:r>
            <a:r>
              <a:rPr lang="en-US" altLang="zh-CN" sz="3200" b="1" dirty="0">
                <a:solidFill>
                  <a:srgbClr val="898989"/>
                </a:solidFill>
              </a:rPr>
              <a:t>2016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3000" b="1" dirty="0">
              <a:solidFill>
                <a:srgbClr val="FF0000"/>
              </a:solidFill>
            </a:endParaRPr>
          </a:p>
        </p:txBody>
      </p:sp>
      <p:cxnSp>
        <p:nvCxnSpPr>
          <p:cNvPr id="10" name="Прямая соединительная линия 6"/>
          <p:cNvCxnSpPr/>
          <p:nvPr/>
        </p:nvCxnSpPr>
        <p:spPr>
          <a:xfrm>
            <a:off x="188897" y="6309320"/>
            <a:ext cx="36004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72880" y="6012577"/>
            <a:ext cx="6033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Phuong HUYNH 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， </a:t>
            </a:r>
            <a:r>
              <a:rPr lang="en-US" altLang="zh-CN" sz="1600" dirty="0" err="1" smtClean="0">
                <a:latin typeface="微软雅黑" pitchFamily="34" charset="-122"/>
                <a:ea typeface="微软雅黑" pitchFamily="34" charset="-122"/>
              </a:rPr>
              <a:t>Qingming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JIAN  ,  </a:t>
            </a:r>
            <a:r>
              <a:rPr lang="en-US" altLang="zh-CN" sz="1600" dirty="0" err="1" smtClean="0">
                <a:latin typeface="微软雅黑" pitchFamily="34" charset="-122"/>
                <a:ea typeface="微软雅黑" pitchFamily="34" charset="-122"/>
              </a:rPr>
              <a:t>Ning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JIANG 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， </a:t>
            </a:r>
            <a:r>
              <a:rPr lang="en-US" altLang="zh-CN" sz="1600" dirty="0" err="1" smtClean="0">
                <a:latin typeface="微软雅黑" pitchFamily="34" charset="-122"/>
                <a:ea typeface="微软雅黑" pitchFamily="34" charset="-122"/>
              </a:rPr>
              <a:t>Qingcong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YANG 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， 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err="1" smtClean="0">
                <a:latin typeface="微软雅黑" pitchFamily="34" charset="-122"/>
                <a:ea typeface="微软雅黑" pitchFamily="34" charset="-122"/>
              </a:rPr>
              <a:t>Zhuqing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LIU</a:t>
            </a:r>
          </a:p>
        </p:txBody>
      </p:sp>
    </p:spTree>
    <p:extLst>
      <p:ext uri="{BB962C8B-B14F-4D97-AF65-F5344CB8AC3E}">
        <p14:creationId xmlns:p14="http://schemas.microsoft.com/office/powerpoint/2010/main" val="8044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0" y="692696"/>
            <a:ext cx="9906000" cy="22629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374850" indent="-37485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175" indent="-312375" algn="l" defTabSz="99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95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93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91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89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487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8501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48301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ISOLATION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DISCONNECTION       DIVERSITY</a:t>
            </a:r>
          </a:p>
          <a:p>
            <a:pPr marL="0" indent="0" algn="ctr">
              <a:buFont typeface="Arial" pitchFamily="34" charset="0"/>
              <a:buNone/>
            </a:pPr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隔离   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                           断裂                                          分</a:t>
            </a:r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异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0" y="6370670"/>
            <a:ext cx="9906000" cy="596882"/>
            <a:chOff x="0" y="5883293"/>
            <a:chExt cx="9906000" cy="596882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5883293"/>
              <a:ext cx="9906000" cy="596882"/>
              <a:chOff x="0" y="5883293"/>
              <a:chExt cx="9906000" cy="59688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0" y="5883293"/>
                <a:ext cx="9906000" cy="5968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Picture 3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23657" y="5974802"/>
                <a:ext cx="1206500" cy="446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Рисунок 1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995257" y="6011246"/>
                <a:ext cx="1138238" cy="360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" name="Прямая соединительная линия 6"/>
              <p:cNvCxnSpPr/>
              <p:nvPr/>
            </p:nvCxnSpPr>
            <p:spPr>
              <a:xfrm flipV="1">
                <a:off x="0" y="5883294"/>
                <a:ext cx="9906000" cy="1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Прямоугольник 7"/>
              <p:cNvSpPr>
                <a:spLocks noChangeArrowheads="1"/>
              </p:cNvSpPr>
              <p:nvPr/>
            </p:nvSpPr>
            <p:spPr bwMode="auto">
              <a:xfrm>
                <a:off x="29573" y="5883791"/>
                <a:ext cx="45720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GB" sz="1200" dirty="0">
                    <a:latin typeface="Arial" charset="0"/>
                  </a:rPr>
                  <a:t> YPP </a:t>
                </a:r>
                <a:r>
                  <a:rPr lang="en-GB" sz="1200" dirty="0" smtClean="0">
                    <a:latin typeface="Arial" charset="0"/>
                  </a:rPr>
                  <a:t>201</a:t>
                </a:r>
                <a:r>
                  <a:rPr lang="en-US" altLang="zh-CN" sz="1200" dirty="0" smtClean="0">
                    <a:latin typeface="Arial" charset="0"/>
                  </a:rPr>
                  <a:t>6</a:t>
                </a:r>
                <a:r>
                  <a:rPr lang="en-GB" sz="1200" dirty="0" smtClean="0">
                    <a:latin typeface="Arial" charset="0"/>
                  </a:rPr>
                  <a:t> </a:t>
                </a:r>
                <a:r>
                  <a:rPr lang="en-US" altLang="zh-CN" sz="1200" dirty="0" smtClean="0">
                    <a:latin typeface="Arial" charset="0"/>
                  </a:rPr>
                  <a:t>Guangzhou</a:t>
                </a:r>
                <a:endParaRPr lang="en-GB" dirty="0">
                  <a:latin typeface="Arial" charset="0"/>
                </a:endParaRPr>
              </a:p>
            </p:txBody>
          </p:sp>
        </p:grpSp>
        <p:pic>
          <p:nvPicPr>
            <p:cNvPr id="5" name="Picture 2" descr="D:\isocarp\奖状\素材\logo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4583" y="5993765"/>
              <a:ext cx="836489" cy="450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1"/>
          <p:cNvSpPr>
            <a:spLocks noChangeArrowheads="1"/>
          </p:cNvSpPr>
          <p:nvPr/>
        </p:nvSpPr>
        <p:spPr bwMode="auto">
          <a:xfrm>
            <a:off x="56456" y="44624"/>
            <a:ext cx="7560840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Key Problems   </a:t>
            </a:r>
            <a:r>
              <a:rPr lang="zh-CN" altLang="en-US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核心问题 </a:t>
            </a:r>
            <a:endParaRPr lang="zh-CN" altLang="en-US" sz="24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" name="直接连接符 7"/>
          <p:cNvSpPr>
            <a:spLocks noChangeShapeType="1"/>
          </p:cNvSpPr>
          <p:nvPr/>
        </p:nvSpPr>
        <p:spPr bwMode="auto">
          <a:xfrm flipV="1">
            <a:off x="2360712" y="89935"/>
            <a:ext cx="0" cy="385233"/>
          </a:xfrm>
          <a:prstGeom prst="line">
            <a:avLst/>
          </a:prstGeom>
          <a:noFill/>
          <a:ln w="28575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284" tIns="53642" rIns="107284" bIns="53642"/>
          <a:lstStyle/>
          <a:p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1731" y="2495777"/>
            <a:ext cx="9857766" cy="3021455"/>
            <a:chOff x="169138" y="2404748"/>
            <a:chExt cx="10132219" cy="3105576"/>
          </a:xfrm>
        </p:grpSpPr>
        <p:pic>
          <p:nvPicPr>
            <p:cNvPr id="16" name="图片 15" descr="百度地图 - 傲游云浏览器 4.9.2.1000 - max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65" t="12971" r="24317" b="5284"/>
            <a:stretch/>
          </p:blipFill>
          <p:spPr>
            <a:xfrm>
              <a:off x="169138" y="2404748"/>
              <a:ext cx="3384946" cy="3089436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36" t="29749" r="29027" b="23038"/>
            <a:stretch/>
          </p:blipFill>
          <p:spPr bwMode="auto">
            <a:xfrm>
              <a:off x="3592457" y="2420888"/>
              <a:ext cx="3319755" cy="308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57" t="35300" r="34446" b="24557"/>
            <a:stretch/>
          </p:blipFill>
          <p:spPr bwMode="auto">
            <a:xfrm>
              <a:off x="6949767" y="2420888"/>
              <a:ext cx="3351590" cy="308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20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6370670"/>
            <a:ext cx="9906000" cy="596882"/>
            <a:chOff x="0" y="5883293"/>
            <a:chExt cx="9906000" cy="596882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5883293"/>
              <a:ext cx="9906000" cy="596882"/>
              <a:chOff x="0" y="5883293"/>
              <a:chExt cx="9906000" cy="596882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0" y="5883293"/>
                <a:ext cx="9906000" cy="5968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Picture 3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23657" y="5974802"/>
                <a:ext cx="1206500" cy="446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Рисунок 1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995257" y="6011246"/>
                <a:ext cx="1138238" cy="360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" name="Прямая соединительная линия 6"/>
              <p:cNvCxnSpPr/>
              <p:nvPr/>
            </p:nvCxnSpPr>
            <p:spPr>
              <a:xfrm flipV="1">
                <a:off x="0" y="5883294"/>
                <a:ext cx="9906000" cy="1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Прямоугольник 7"/>
              <p:cNvSpPr>
                <a:spLocks noChangeArrowheads="1"/>
              </p:cNvSpPr>
              <p:nvPr/>
            </p:nvSpPr>
            <p:spPr bwMode="auto">
              <a:xfrm>
                <a:off x="29573" y="5883791"/>
                <a:ext cx="45720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GB" sz="1200" dirty="0">
                    <a:latin typeface="Arial" charset="0"/>
                  </a:rPr>
                  <a:t> YPP </a:t>
                </a:r>
                <a:r>
                  <a:rPr lang="en-GB" sz="1200" dirty="0" smtClean="0">
                    <a:latin typeface="Arial" charset="0"/>
                  </a:rPr>
                  <a:t>201</a:t>
                </a:r>
                <a:r>
                  <a:rPr lang="en-US" altLang="zh-CN" sz="1200" dirty="0" smtClean="0">
                    <a:latin typeface="Arial" charset="0"/>
                  </a:rPr>
                  <a:t>6</a:t>
                </a:r>
                <a:r>
                  <a:rPr lang="en-GB" sz="1200" dirty="0" smtClean="0">
                    <a:latin typeface="Arial" charset="0"/>
                  </a:rPr>
                  <a:t> </a:t>
                </a:r>
                <a:r>
                  <a:rPr lang="en-US" altLang="zh-CN" sz="1200" dirty="0" smtClean="0">
                    <a:latin typeface="Arial" charset="0"/>
                  </a:rPr>
                  <a:t>Guangzhou</a:t>
                </a:r>
                <a:endParaRPr lang="en-GB" dirty="0">
                  <a:latin typeface="Arial" charset="0"/>
                </a:endParaRPr>
              </a:p>
            </p:txBody>
          </p:sp>
        </p:grpSp>
        <p:pic>
          <p:nvPicPr>
            <p:cNvPr id="4" name="Picture 2" descr="D:\isocarp\奖状\素材\logo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4583" y="5993765"/>
              <a:ext cx="836489" cy="450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11"/>
          <p:cNvSpPr>
            <a:spLocks noChangeArrowheads="1"/>
          </p:cNvSpPr>
          <p:nvPr/>
        </p:nvSpPr>
        <p:spPr bwMode="auto">
          <a:xfrm>
            <a:off x="56456" y="44624"/>
            <a:ext cx="3600400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Reasoning   </a:t>
            </a:r>
            <a:r>
              <a:rPr lang="zh-CN" altLang="en-US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缘由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</a:t>
            </a:r>
            <a:endParaRPr lang="zh-CN" altLang="en-US" sz="24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" name="直接连接符 7"/>
          <p:cNvSpPr>
            <a:spLocks noChangeShapeType="1"/>
          </p:cNvSpPr>
          <p:nvPr/>
        </p:nvSpPr>
        <p:spPr bwMode="auto">
          <a:xfrm flipV="1">
            <a:off x="1898184" y="89935"/>
            <a:ext cx="0" cy="385233"/>
          </a:xfrm>
          <a:prstGeom prst="line">
            <a:avLst/>
          </a:prstGeom>
          <a:noFill/>
          <a:ln w="28575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284" tIns="53642" rIns="107284" bIns="53642"/>
          <a:lstStyle/>
          <a:p>
            <a:endParaRPr lang="zh-CN" altLang="en-US"/>
          </a:p>
        </p:txBody>
      </p:sp>
      <p:sp>
        <p:nvSpPr>
          <p:cNvPr id="12" name="内容占位符 4"/>
          <p:cNvSpPr txBox="1">
            <a:spLocks/>
          </p:cNvSpPr>
          <p:nvPr/>
        </p:nvSpPr>
        <p:spPr>
          <a:xfrm>
            <a:off x="-15552" y="692696"/>
            <a:ext cx="9921551" cy="676672"/>
          </a:xfrm>
          <a:prstGeom prst="rect">
            <a:avLst/>
          </a:prstGeom>
        </p:spPr>
        <p:txBody>
          <a:bodyPr>
            <a:noAutofit/>
          </a:bodyPr>
          <a:lstStyle>
            <a:lvl1pPr marL="374850" indent="-37485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175" indent="-312375" algn="l" defTabSz="99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95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93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91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89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487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8501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48301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Always been the 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FRINGE</a:t>
            </a:r>
            <a:endParaRPr lang="en-US" altLang="zh-CN" sz="2800" dirty="0" smtClean="0">
              <a:solidFill>
                <a:srgbClr val="FF0000"/>
              </a:solidFill>
            </a:endParaRPr>
          </a:p>
          <a:p>
            <a:pPr marL="514350" indent="-514350" algn="ctr">
              <a:buNone/>
            </a:pP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长期作为城市“边界”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buFont typeface="+mj-lt"/>
              <a:buAutoNum type="alphaLcParenR"/>
            </a:pPr>
            <a:endParaRPr lang="en-US" altLang="zh-CN" sz="2800" dirty="0" smtClean="0"/>
          </a:p>
          <a:p>
            <a:endParaRPr lang="en-US" altLang="zh-CN" sz="2800" dirty="0" smtClean="0"/>
          </a:p>
          <a:p>
            <a:endParaRPr lang="en-US" altLang="zh-CN" sz="2800" dirty="0" smtClean="0"/>
          </a:p>
          <a:p>
            <a:endParaRPr lang="en-US" altLang="zh-CN" sz="2800" dirty="0" smtClean="0"/>
          </a:p>
          <a:p>
            <a:endParaRPr lang="en-US" altLang="zh-CN" sz="2800" dirty="0" smtClean="0"/>
          </a:p>
          <a:p>
            <a:endParaRPr lang="en-US" altLang="zh-CN" sz="2800" dirty="0" smtClean="0"/>
          </a:p>
          <a:p>
            <a:endParaRPr lang="zh-CN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-15552" y="5106670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/>
              <a:t>1907                                                              1938                                                             1966</a:t>
            </a:r>
            <a:endParaRPr lang="en-US" altLang="zh-CN" sz="1600" b="1" dirty="0"/>
          </a:p>
        </p:txBody>
      </p:sp>
      <p:grpSp>
        <p:nvGrpSpPr>
          <p:cNvPr id="17" name="组合 16"/>
          <p:cNvGrpSpPr/>
          <p:nvPr/>
        </p:nvGrpSpPr>
        <p:grpSpPr>
          <a:xfrm>
            <a:off x="40728" y="1674106"/>
            <a:ext cx="9820391" cy="3398867"/>
            <a:chOff x="104534" y="2198762"/>
            <a:chExt cx="8955373" cy="3099481"/>
          </a:xfrm>
        </p:grpSpPr>
        <p:pic>
          <p:nvPicPr>
            <p:cNvPr id="14" name="Picture 2" descr="D:\工作\2016\广州\广州190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32286" r="52344" b="10677"/>
            <a:stretch/>
          </p:blipFill>
          <p:spPr bwMode="auto">
            <a:xfrm>
              <a:off x="104534" y="2198762"/>
              <a:ext cx="2903587" cy="3079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D:\工作\2016\广州\广州193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" t="34804" r="69004" b="8751"/>
            <a:stretch/>
          </p:blipFill>
          <p:spPr bwMode="auto">
            <a:xfrm>
              <a:off x="3059831" y="2214748"/>
              <a:ext cx="2895575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D:\工作\2016\广州\广州1966局部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3"/>
            <a:stretch/>
          </p:blipFill>
          <p:spPr bwMode="auto">
            <a:xfrm>
              <a:off x="5981272" y="2208659"/>
              <a:ext cx="3078635" cy="3089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838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1334" r="13501" b="8000"/>
          <a:stretch/>
        </p:blipFill>
        <p:spPr bwMode="auto">
          <a:xfrm>
            <a:off x="-3369144" y="-845180"/>
            <a:ext cx="14685773" cy="798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79512" y="630932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</a:rPr>
              <a:t>1966</a:t>
            </a:r>
            <a:endParaRPr lang="en-US" altLang="zh-CN" sz="2800" b="1" dirty="0">
              <a:solidFill>
                <a:srgbClr val="FFFF00"/>
              </a:solidFill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182629" y="836712"/>
            <a:ext cx="7314336" cy="5514777"/>
          </a:xfrm>
          <a:custGeom>
            <a:avLst/>
            <a:gdLst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318260 w 6720840"/>
              <a:gd name="connsiteY8" fmla="*/ 891540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87040 w 6720840"/>
              <a:gd name="connsiteY11" fmla="*/ 3040380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318260 w 6720840"/>
              <a:gd name="connsiteY8" fmla="*/ 891540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87040 w 6720840"/>
              <a:gd name="connsiteY11" fmla="*/ 3040380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318260 w 6720840"/>
              <a:gd name="connsiteY8" fmla="*/ 891540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87040 w 6720840"/>
              <a:gd name="connsiteY11" fmla="*/ 3040380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87040 w 6720840"/>
              <a:gd name="connsiteY11" fmla="*/ 3040380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87040 w 6720840"/>
              <a:gd name="connsiteY11" fmla="*/ 3040380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87040 w 6720840"/>
              <a:gd name="connsiteY11" fmla="*/ 3040380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87040 w 6720840"/>
              <a:gd name="connsiteY11" fmla="*/ 3040380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87040 w 6720840"/>
              <a:gd name="connsiteY11" fmla="*/ 3040380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87040 w 6720840"/>
              <a:gd name="connsiteY11" fmla="*/ 3040380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35176 w 6720840"/>
              <a:gd name="connsiteY11" fmla="*/ 3043971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35176 w 6720840"/>
              <a:gd name="connsiteY11" fmla="*/ 3043971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35176 w 6720840"/>
              <a:gd name="connsiteY11" fmla="*/ 3043971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893820 w 6720840"/>
              <a:gd name="connsiteY12" fmla="*/ 3764280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076700 w 6720840"/>
              <a:gd name="connsiteY13" fmla="*/ 3787140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901805 w 6720840"/>
              <a:gd name="connsiteY13" fmla="*/ 3840932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901805 w 6720840"/>
              <a:gd name="connsiteY13" fmla="*/ 3840932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901805 w 6720840"/>
              <a:gd name="connsiteY13" fmla="*/ 3840932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884870 w 6720840"/>
              <a:gd name="connsiteY13" fmla="*/ 3893261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884870 w 6720840"/>
              <a:gd name="connsiteY13" fmla="*/ 3893261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884870 w 6720840"/>
              <a:gd name="connsiteY13" fmla="*/ 3893261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884870 w 6720840"/>
              <a:gd name="connsiteY13" fmla="*/ 3893261 h 5067300"/>
              <a:gd name="connsiteX14" fmla="*/ 5585460 w 6720840"/>
              <a:gd name="connsiteY14" fmla="*/ 3855720 h 5067300"/>
              <a:gd name="connsiteX15" fmla="*/ 6461760 w 6720840"/>
              <a:gd name="connsiteY15" fmla="*/ 3863340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884870 w 6720840"/>
              <a:gd name="connsiteY13" fmla="*/ 3893261 h 5067300"/>
              <a:gd name="connsiteX14" fmla="*/ 5585460 w 6720840"/>
              <a:gd name="connsiteY14" fmla="*/ 3855720 h 5067300"/>
              <a:gd name="connsiteX15" fmla="*/ 6413991 w 6720840"/>
              <a:gd name="connsiteY15" fmla="*/ 3781067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884870 w 6720840"/>
              <a:gd name="connsiteY13" fmla="*/ 3893261 h 5067300"/>
              <a:gd name="connsiteX14" fmla="*/ 5585460 w 6720840"/>
              <a:gd name="connsiteY14" fmla="*/ 3855720 h 5067300"/>
              <a:gd name="connsiteX15" fmla="*/ 6413991 w 6720840"/>
              <a:gd name="connsiteY15" fmla="*/ 3781067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884870 w 6720840"/>
              <a:gd name="connsiteY13" fmla="*/ 3893261 h 5067300"/>
              <a:gd name="connsiteX14" fmla="*/ 5585460 w 6720840"/>
              <a:gd name="connsiteY14" fmla="*/ 3855720 h 5067300"/>
              <a:gd name="connsiteX15" fmla="*/ 6413991 w 6720840"/>
              <a:gd name="connsiteY15" fmla="*/ 3781067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884870 w 6720840"/>
              <a:gd name="connsiteY13" fmla="*/ 3893261 h 5067300"/>
              <a:gd name="connsiteX14" fmla="*/ 5595639 w 6720840"/>
              <a:gd name="connsiteY14" fmla="*/ 3878442 h 5067300"/>
              <a:gd name="connsiteX15" fmla="*/ 6413991 w 6720840"/>
              <a:gd name="connsiteY15" fmla="*/ 3781067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884870 w 6720840"/>
              <a:gd name="connsiteY13" fmla="*/ 3893261 h 5067300"/>
              <a:gd name="connsiteX14" fmla="*/ 5595639 w 6720840"/>
              <a:gd name="connsiteY14" fmla="*/ 3878442 h 5067300"/>
              <a:gd name="connsiteX15" fmla="*/ 6413991 w 6720840"/>
              <a:gd name="connsiteY15" fmla="*/ 3781067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884870 w 6720840"/>
              <a:gd name="connsiteY13" fmla="*/ 3893261 h 5067300"/>
              <a:gd name="connsiteX14" fmla="*/ 5595639 w 6720840"/>
              <a:gd name="connsiteY14" fmla="*/ 3878442 h 5067300"/>
              <a:gd name="connsiteX15" fmla="*/ 6413991 w 6720840"/>
              <a:gd name="connsiteY15" fmla="*/ 3781067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  <a:gd name="connsiteX0" fmla="*/ 0 w 6720840"/>
              <a:gd name="connsiteY0" fmla="*/ 91440 h 5067300"/>
              <a:gd name="connsiteX1" fmla="*/ 144780 w 6720840"/>
              <a:gd name="connsiteY1" fmla="*/ 0 h 5067300"/>
              <a:gd name="connsiteX2" fmla="*/ 426720 w 6720840"/>
              <a:gd name="connsiteY2" fmla="*/ 0 h 5067300"/>
              <a:gd name="connsiteX3" fmla="*/ 640080 w 6720840"/>
              <a:gd name="connsiteY3" fmla="*/ 68580 h 5067300"/>
              <a:gd name="connsiteX4" fmla="*/ 807720 w 6720840"/>
              <a:gd name="connsiteY4" fmla="*/ 83820 h 5067300"/>
              <a:gd name="connsiteX5" fmla="*/ 975360 w 6720840"/>
              <a:gd name="connsiteY5" fmla="*/ 137160 h 5067300"/>
              <a:gd name="connsiteX6" fmla="*/ 1135380 w 6720840"/>
              <a:gd name="connsiteY6" fmla="*/ 160020 h 5067300"/>
              <a:gd name="connsiteX7" fmla="*/ 1188720 w 6720840"/>
              <a:gd name="connsiteY7" fmla="*/ 617220 h 5067300"/>
              <a:gd name="connsiteX8" fmla="*/ 1439608 w 6720840"/>
              <a:gd name="connsiteY8" fmla="*/ 1235499 h 5067300"/>
              <a:gd name="connsiteX9" fmla="*/ 1798320 w 6720840"/>
              <a:gd name="connsiteY9" fmla="*/ 1905000 h 5067300"/>
              <a:gd name="connsiteX10" fmla="*/ 2080260 w 6720840"/>
              <a:gd name="connsiteY10" fmla="*/ 2278380 h 5067300"/>
              <a:gd name="connsiteX11" fmla="*/ 2911821 w 6720840"/>
              <a:gd name="connsiteY11" fmla="*/ 3079533 h 5067300"/>
              <a:gd name="connsiteX12" fmla="*/ 3755964 w 6720840"/>
              <a:gd name="connsiteY12" fmla="*/ 3651431 h 5067300"/>
              <a:gd name="connsiteX13" fmla="*/ 4884870 w 6720840"/>
              <a:gd name="connsiteY13" fmla="*/ 3893261 h 5067300"/>
              <a:gd name="connsiteX14" fmla="*/ 5621488 w 6720840"/>
              <a:gd name="connsiteY14" fmla="*/ 3899602 h 5067300"/>
              <a:gd name="connsiteX15" fmla="*/ 6413991 w 6720840"/>
              <a:gd name="connsiteY15" fmla="*/ 3781067 h 5067300"/>
              <a:gd name="connsiteX16" fmla="*/ 6720840 w 6720840"/>
              <a:gd name="connsiteY16" fmla="*/ 4587240 h 5067300"/>
              <a:gd name="connsiteX17" fmla="*/ 6248400 w 6720840"/>
              <a:gd name="connsiteY17" fmla="*/ 4953000 h 5067300"/>
              <a:gd name="connsiteX18" fmla="*/ 6195060 w 6720840"/>
              <a:gd name="connsiteY18" fmla="*/ 4960620 h 5067300"/>
              <a:gd name="connsiteX19" fmla="*/ 5532120 w 6720840"/>
              <a:gd name="connsiteY19" fmla="*/ 4937760 h 5067300"/>
              <a:gd name="connsiteX20" fmla="*/ 4914900 w 6720840"/>
              <a:gd name="connsiteY20" fmla="*/ 5067300 h 5067300"/>
              <a:gd name="connsiteX21" fmla="*/ 3398520 w 6720840"/>
              <a:gd name="connsiteY21" fmla="*/ 4572000 h 5067300"/>
              <a:gd name="connsiteX22" fmla="*/ 3009900 w 6720840"/>
              <a:gd name="connsiteY22" fmla="*/ 4419600 h 5067300"/>
              <a:gd name="connsiteX23" fmla="*/ 2270760 w 6720840"/>
              <a:gd name="connsiteY23" fmla="*/ 3954780 h 5067300"/>
              <a:gd name="connsiteX24" fmla="*/ 1493520 w 6720840"/>
              <a:gd name="connsiteY24" fmla="*/ 3436620 h 5067300"/>
              <a:gd name="connsiteX25" fmla="*/ 1127760 w 6720840"/>
              <a:gd name="connsiteY25" fmla="*/ 3139440 h 5067300"/>
              <a:gd name="connsiteX26" fmla="*/ 746760 w 6720840"/>
              <a:gd name="connsiteY26" fmla="*/ 2773680 h 5067300"/>
              <a:gd name="connsiteX27" fmla="*/ 403860 w 6720840"/>
              <a:gd name="connsiteY27" fmla="*/ 1272540 h 5067300"/>
              <a:gd name="connsiteX28" fmla="*/ 381000 w 6720840"/>
              <a:gd name="connsiteY28" fmla="*/ 967740 h 5067300"/>
              <a:gd name="connsiteX29" fmla="*/ 320040 w 6720840"/>
              <a:gd name="connsiteY29" fmla="*/ 861060 h 5067300"/>
              <a:gd name="connsiteX30" fmla="*/ 129540 w 6720840"/>
              <a:gd name="connsiteY30" fmla="*/ 586740 h 5067300"/>
              <a:gd name="connsiteX31" fmla="*/ 0 w 6720840"/>
              <a:gd name="connsiteY31" fmla="*/ 9144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720840" h="5067300">
                <a:moveTo>
                  <a:pt x="0" y="91440"/>
                </a:moveTo>
                <a:lnTo>
                  <a:pt x="144780" y="0"/>
                </a:lnTo>
                <a:lnTo>
                  <a:pt x="426720" y="0"/>
                </a:lnTo>
                <a:lnTo>
                  <a:pt x="640080" y="68580"/>
                </a:lnTo>
                <a:lnTo>
                  <a:pt x="807720" y="83820"/>
                </a:lnTo>
                <a:lnTo>
                  <a:pt x="975360" y="137160"/>
                </a:lnTo>
                <a:lnTo>
                  <a:pt x="1135380" y="160020"/>
                </a:lnTo>
                <a:cubicBezTo>
                  <a:pt x="1153160" y="312420"/>
                  <a:pt x="1139306" y="401511"/>
                  <a:pt x="1188720" y="617220"/>
                </a:cubicBezTo>
                <a:cubicBezTo>
                  <a:pt x="1242544" y="751910"/>
                  <a:pt x="1396428" y="1144059"/>
                  <a:pt x="1439608" y="1235499"/>
                </a:cubicBezTo>
                <a:cubicBezTo>
                  <a:pt x="1559179" y="1458666"/>
                  <a:pt x="1625321" y="1669755"/>
                  <a:pt x="1798320" y="1905000"/>
                </a:cubicBezTo>
                <a:cubicBezTo>
                  <a:pt x="1906702" y="2078664"/>
                  <a:pt x="1958236" y="2142475"/>
                  <a:pt x="2080260" y="2278380"/>
                </a:cubicBezTo>
                <a:cubicBezTo>
                  <a:pt x="2424631" y="2684847"/>
                  <a:pt x="2665018" y="2873809"/>
                  <a:pt x="2911821" y="3079533"/>
                </a:cubicBezTo>
                <a:cubicBezTo>
                  <a:pt x="3247502" y="3338597"/>
                  <a:pt x="3400517" y="3479792"/>
                  <a:pt x="3755964" y="3651431"/>
                </a:cubicBezTo>
                <a:cubicBezTo>
                  <a:pt x="3862876" y="3696667"/>
                  <a:pt x="4573949" y="3851899"/>
                  <a:pt x="4884870" y="3893261"/>
                </a:cubicBezTo>
                <a:cubicBezTo>
                  <a:pt x="5195791" y="3934623"/>
                  <a:pt x="5461391" y="3918507"/>
                  <a:pt x="5621488" y="3899602"/>
                </a:cubicBezTo>
                <a:cubicBezTo>
                  <a:pt x="5926132" y="3869241"/>
                  <a:pt x="6142249" y="3823972"/>
                  <a:pt x="6413991" y="3781067"/>
                </a:cubicBezTo>
                <a:lnTo>
                  <a:pt x="6720840" y="4587240"/>
                </a:lnTo>
                <a:lnTo>
                  <a:pt x="6248400" y="4953000"/>
                </a:lnTo>
                <a:lnTo>
                  <a:pt x="6195060" y="4960620"/>
                </a:lnTo>
                <a:lnTo>
                  <a:pt x="5532120" y="4937760"/>
                </a:lnTo>
                <a:lnTo>
                  <a:pt x="4914900" y="5067300"/>
                </a:lnTo>
                <a:lnTo>
                  <a:pt x="3398520" y="4572000"/>
                </a:lnTo>
                <a:lnTo>
                  <a:pt x="3009900" y="4419600"/>
                </a:lnTo>
                <a:lnTo>
                  <a:pt x="2270760" y="3954780"/>
                </a:lnTo>
                <a:lnTo>
                  <a:pt x="1493520" y="3436620"/>
                </a:lnTo>
                <a:lnTo>
                  <a:pt x="1127760" y="3139440"/>
                </a:lnTo>
                <a:lnTo>
                  <a:pt x="746760" y="2773680"/>
                </a:lnTo>
                <a:lnTo>
                  <a:pt x="403860" y="1272540"/>
                </a:lnTo>
                <a:lnTo>
                  <a:pt x="381000" y="967740"/>
                </a:lnTo>
                <a:lnTo>
                  <a:pt x="320040" y="861060"/>
                </a:lnTo>
                <a:lnTo>
                  <a:pt x="129540" y="586740"/>
                </a:lnTo>
                <a:lnTo>
                  <a:pt x="0" y="9144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891154" y="1823145"/>
            <a:ext cx="6421838" cy="4917014"/>
            <a:chOff x="2467818" y="2627274"/>
            <a:chExt cx="5334619" cy="4084561"/>
          </a:xfrm>
        </p:grpSpPr>
        <p:sp>
          <p:nvSpPr>
            <p:cNvPr id="7" name="任意多边形 6"/>
            <p:cNvSpPr/>
            <p:nvPr/>
          </p:nvSpPr>
          <p:spPr>
            <a:xfrm>
              <a:off x="5546518" y="5418810"/>
              <a:ext cx="2255919" cy="766490"/>
            </a:xfrm>
            <a:custGeom>
              <a:avLst/>
              <a:gdLst>
                <a:gd name="connsiteX0" fmla="*/ 0 w 2466975"/>
                <a:gd name="connsiteY0" fmla="*/ 457200 h 838200"/>
                <a:gd name="connsiteX1" fmla="*/ 38100 w 2466975"/>
                <a:gd name="connsiteY1" fmla="*/ 561975 h 838200"/>
                <a:gd name="connsiteX2" fmla="*/ 952500 w 2466975"/>
                <a:gd name="connsiteY2" fmla="*/ 838200 h 838200"/>
                <a:gd name="connsiteX3" fmla="*/ 1343025 w 2466975"/>
                <a:gd name="connsiteY3" fmla="*/ 790575 h 838200"/>
                <a:gd name="connsiteX4" fmla="*/ 1419225 w 2466975"/>
                <a:gd name="connsiteY4" fmla="*/ 762000 h 838200"/>
                <a:gd name="connsiteX5" fmla="*/ 1933575 w 2466975"/>
                <a:gd name="connsiteY5" fmla="*/ 762000 h 838200"/>
                <a:gd name="connsiteX6" fmla="*/ 2200275 w 2466975"/>
                <a:gd name="connsiteY6" fmla="*/ 695325 h 838200"/>
                <a:gd name="connsiteX7" fmla="*/ 2447925 w 2466975"/>
                <a:gd name="connsiteY7" fmla="*/ 514350 h 838200"/>
                <a:gd name="connsiteX8" fmla="*/ 2466975 w 2466975"/>
                <a:gd name="connsiteY8" fmla="*/ 447675 h 838200"/>
                <a:gd name="connsiteX9" fmla="*/ 2352675 w 2466975"/>
                <a:gd name="connsiteY9" fmla="*/ 47625 h 838200"/>
                <a:gd name="connsiteX10" fmla="*/ 2286000 w 2466975"/>
                <a:gd name="connsiteY10" fmla="*/ 28575 h 838200"/>
                <a:gd name="connsiteX11" fmla="*/ 228600 w 2466975"/>
                <a:gd name="connsiteY11" fmla="*/ 0 h 838200"/>
                <a:gd name="connsiteX12" fmla="*/ 152400 w 2466975"/>
                <a:gd name="connsiteY12" fmla="*/ 19050 h 838200"/>
                <a:gd name="connsiteX13" fmla="*/ 123825 w 2466975"/>
                <a:gd name="connsiteY13" fmla="*/ 57150 h 838200"/>
                <a:gd name="connsiteX14" fmla="*/ 0 w 2466975"/>
                <a:gd name="connsiteY14" fmla="*/ 457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66975" h="838200">
                  <a:moveTo>
                    <a:pt x="0" y="457200"/>
                  </a:moveTo>
                  <a:cubicBezTo>
                    <a:pt x="7937" y="473075"/>
                    <a:pt x="15875" y="488950"/>
                    <a:pt x="38100" y="561975"/>
                  </a:cubicBezTo>
                  <a:lnTo>
                    <a:pt x="952500" y="838200"/>
                  </a:lnTo>
                  <a:lnTo>
                    <a:pt x="1343025" y="790575"/>
                  </a:lnTo>
                  <a:lnTo>
                    <a:pt x="1419225" y="762000"/>
                  </a:lnTo>
                  <a:lnTo>
                    <a:pt x="1933575" y="762000"/>
                  </a:lnTo>
                  <a:lnTo>
                    <a:pt x="2200275" y="695325"/>
                  </a:lnTo>
                  <a:lnTo>
                    <a:pt x="2447925" y="514350"/>
                  </a:lnTo>
                  <a:lnTo>
                    <a:pt x="2466975" y="447675"/>
                  </a:lnTo>
                  <a:lnTo>
                    <a:pt x="2352675" y="47625"/>
                  </a:lnTo>
                  <a:lnTo>
                    <a:pt x="2286000" y="28575"/>
                  </a:lnTo>
                  <a:lnTo>
                    <a:pt x="228600" y="0"/>
                  </a:lnTo>
                  <a:lnTo>
                    <a:pt x="152400" y="19050"/>
                  </a:lnTo>
                  <a:lnTo>
                    <a:pt x="123825" y="5715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C00000">
                <a:alpha val="84000"/>
              </a:srgbClr>
            </a:solidFill>
            <a:ln w="952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solidFill>
                    <a:schemeClr val="tx1"/>
                  </a:solidFill>
                  <a:latin typeface="Adobe Gothic Std B" pitchFamily="34" charset="-128"/>
                </a:rPr>
                <a:t>From Song Dynasty (Mid 10</a:t>
              </a:r>
              <a:r>
                <a:rPr lang="en-US" altLang="zh-CN" sz="1400" b="1" baseline="30000" dirty="0" smtClean="0">
                  <a:solidFill>
                    <a:schemeClr val="tx1"/>
                  </a:solidFill>
                  <a:latin typeface="Adobe Gothic Std B" pitchFamily="34" charset="-128"/>
                </a:rPr>
                <a:t>th</a:t>
              </a:r>
              <a:r>
                <a:rPr lang="en-US" altLang="zh-CN" sz="1400" b="1" dirty="0" smtClean="0">
                  <a:solidFill>
                    <a:schemeClr val="tx1"/>
                  </a:solidFill>
                  <a:latin typeface="Adobe Gothic Std B" pitchFamily="34" charset="-128"/>
                </a:rPr>
                <a:t>)</a:t>
              </a:r>
              <a:endParaRPr lang="zh-CN" altLang="en-US" sz="1400" b="1" dirty="0">
                <a:solidFill>
                  <a:schemeClr val="tx1"/>
                </a:solidFill>
                <a:latin typeface="Adobe Gothic Std B" pitchFamily="34" charset="-128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3211368" y="3803642"/>
              <a:ext cx="1768275" cy="1880253"/>
            </a:xfrm>
            <a:custGeom>
              <a:avLst/>
              <a:gdLst>
                <a:gd name="connsiteX0" fmla="*/ 590550 w 1724025"/>
                <a:gd name="connsiteY0" fmla="*/ 318153 h 1880253"/>
                <a:gd name="connsiteX1" fmla="*/ 1704975 w 1724025"/>
                <a:gd name="connsiteY1" fmla="*/ 1251603 h 1880253"/>
                <a:gd name="connsiteX2" fmla="*/ 1724025 w 1724025"/>
                <a:gd name="connsiteY2" fmla="*/ 1356378 h 1880253"/>
                <a:gd name="connsiteX3" fmla="*/ 1390650 w 1724025"/>
                <a:gd name="connsiteY3" fmla="*/ 1861203 h 1880253"/>
                <a:gd name="connsiteX4" fmla="*/ 1323975 w 1724025"/>
                <a:gd name="connsiteY4" fmla="*/ 1880253 h 1880253"/>
                <a:gd name="connsiteX5" fmla="*/ 285750 w 1724025"/>
                <a:gd name="connsiteY5" fmla="*/ 1299228 h 1880253"/>
                <a:gd name="connsiteX6" fmla="*/ 0 w 1724025"/>
                <a:gd name="connsiteY6" fmla="*/ 1003953 h 1880253"/>
                <a:gd name="connsiteX7" fmla="*/ 19050 w 1724025"/>
                <a:gd name="connsiteY7" fmla="*/ 880128 h 1880253"/>
                <a:gd name="connsiteX8" fmla="*/ 257175 w 1724025"/>
                <a:gd name="connsiteY8" fmla="*/ 432453 h 1880253"/>
                <a:gd name="connsiteX9" fmla="*/ 238125 w 1724025"/>
                <a:gd name="connsiteY9" fmla="*/ 108603 h 1880253"/>
                <a:gd name="connsiteX10" fmla="*/ 314325 w 1724025"/>
                <a:gd name="connsiteY10" fmla="*/ 3828 h 1880253"/>
                <a:gd name="connsiteX0" fmla="*/ 634800 w 1768275"/>
                <a:gd name="connsiteY0" fmla="*/ 318153 h 1880253"/>
                <a:gd name="connsiteX1" fmla="*/ 1749225 w 1768275"/>
                <a:gd name="connsiteY1" fmla="*/ 1251603 h 1880253"/>
                <a:gd name="connsiteX2" fmla="*/ 1768275 w 1768275"/>
                <a:gd name="connsiteY2" fmla="*/ 1356378 h 1880253"/>
                <a:gd name="connsiteX3" fmla="*/ 1434900 w 1768275"/>
                <a:gd name="connsiteY3" fmla="*/ 1861203 h 1880253"/>
                <a:gd name="connsiteX4" fmla="*/ 1368225 w 1768275"/>
                <a:gd name="connsiteY4" fmla="*/ 1880253 h 1880253"/>
                <a:gd name="connsiteX5" fmla="*/ 330000 w 1768275"/>
                <a:gd name="connsiteY5" fmla="*/ 1299228 h 1880253"/>
                <a:gd name="connsiteX6" fmla="*/ 44250 w 1768275"/>
                <a:gd name="connsiteY6" fmla="*/ 1003953 h 1880253"/>
                <a:gd name="connsiteX7" fmla="*/ 0 w 1768275"/>
                <a:gd name="connsiteY7" fmla="*/ 816829 h 1880253"/>
                <a:gd name="connsiteX8" fmla="*/ 301425 w 1768275"/>
                <a:gd name="connsiteY8" fmla="*/ 432453 h 1880253"/>
                <a:gd name="connsiteX9" fmla="*/ 282375 w 1768275"/>
                <a:gd name="connsiteY9" fmla="*/ 108603 h 1880253"/>
                <a:gd name="connsiteX10" fmla="*/ 358575 w 1768275"/>
                <a:gd name="connsiteY10" fmla="*/ 3828 h 1880253"/>
                <a:gd name="connsiteX0" fmla="*/ 634800 w 1768275"/>
                <a:gd name="connsiteY0" fmla="*/ 318153 h 1880253"/>
                <a:gd name="connsiteX1" fmla="*/ 1749225 w 1768275"/>
                <a:gd name="connsiteY1" fmla="*/ 1251603 h 1880253"/>
                <a:gd name="connsiteX2" fmla="*/ 1768275 w 1768275"/>
                <a:gd name="connsiteY2" fmla="*/ 1356378 h 1880253"/>
                <a:gd name="connsiteX3" fmla="*/ 1434900 w 1768275"/>
                <a:gd name="connsiteY3" fmla="*/ 1861203 h 1880253"/>
                <a:gd name="connsiteX4" fmla="*/ 1368225 w 1768275"/>
                <a:gd name="connsiteY4" fmla="*/ 1880253 h 1880253"/>
                <a:gd name="connsiteX5" fmla="*/ 330000 w 1768275"/>
                <a:gd name="connsiteY5" fmla="*/ 1299228 h 1880253"/>
                <a:gd name="connsiteX6" fmla="*/ 61130 w 1768275"/>
                <a:gd name="connsiteY6" fmla="*/ 995513 h 1880253"/>
                <a:gd name="connsiteX7" fmla="*/ 0 w 1768275"/>
                <a:gd name="connsiteY7" fmla="*/ 816829 h 1880253"/>
                <a:gd name="connsiteX8" fmla="*/ 301425 w 1768275"/>
                <a:gd name="connsiteY8" fmla="*/ 432453 h 1880253"/>
                <a:gd name="connsiteX9" fmla="*/ 282375 w 1768275"/>
                <a:gd name="connsiteY9" fmla="*/ 108603 h 1880253"/>
                <a:gd name="connsiteX10" fmla="*/ 358575 w 1768275"/>
                <a:gd name="connsiteY10" fmla="*/ 3828 h 1880253"/>
                <a:gd name="connsiteX0" fmla="*/ 634800 w 1768275"/>
                <a:gd name="connsiteY0" fmla="*/ 318153 h 1880253"/>
                <a:gd name="connsiteX1" fmla="*/ 1749225 w 1768275"/>
                <a:gd name="connsiteY1" fmla="*/ 1251603 h 1880253"/>
                <a:gd name="connsiteX2" fmla="*/ 1768275 w 1768275"/>
                <a:gd name="connsiteY2" fmla="*/ 1356378 h 1880253"/>
                <a:gd name="connsiteX3" fmla="*/ 1434900 w 1768275"/>
                <a:gd name="connsiteY3" fmla="*/ 1861203 h 1880253"/>
                <a:gd name="connsiteX4" fmla="*/ 1368225 w 1768275"/>
                <a:gd name="connsiteY4" fmla="*/ 1880253 h 1880253"/>
                <a:gd name="connsiteX5" fmla="*/ 389079 w 1768275"/>
                <a:gd name="connsiteY5" fmla="*/ 1261248 h 1880253"/>
                <a:gd name="connsiteX6" fmla="*/ 61130 w 1768275"/>
                <a:gd name="connsiteY6" fmla="*/ 995513 h 1880253"/>
                <a:gd name="connsiteX7" fmla="*/ 0 w 1768275"/>
                <a:gd name="connsiteY7" fmla="*/ 816829 h 1880253"/>
                <a:gd name="connsiteX8" fmla="*/ 301425 w 1768275"/>
                <a:gd name="connsiteY8" fmla="*/ 432453 h 1880253"/>
                <a:gd name="connsiteX9" fmla="*/ 282375 w 1768275"/>
                <a:gd name="connsiteY9" fmla="*/ 108603 h 1880253"/>
                <a:gd name="connsiteX10" fmla="*/ 358575 w 1768275"/>
                <a:gd name="connsiteY10" fmla="*/ 3828 h 188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8275" h="1880253">
                  <a:moveTo>
                    <a:pt x="634800" y="318153"/>
                  </a:moveTo>
                  <a:lnTo>
                    <a:pt x="1749225" y="1251603"/>
                  </a:lnTo>
                  <a:lnTo>
                    <a:pt x="1768275" y="1356378"/>
                  </a:lnTo>
                  <a:lnTo>
                    <a:pt x="1434900" y="1861203"/>
                  </a:lnTo>
                  <a:lnTo>
                    <a:pt x="1368225" y="1880253"/>
                  </a:lnTo>
                  <a:lnTo>
                    <a:pt x="389079" y="1261248"/>
                  </a:lnTo>
                  <a:lnTo>
                    <a:pt x="61130" y="995513"/>
                  </a:lnTo>
                  <a:lnTo>
                    <a:pt x="0" y="816829"/>
                  </a:lnTo>
                  <a:lnTo>
                    <a:pt x="301425" y="432453"/>
                  </a:lnTo>
                  <a:lnTo>
                    <a:pt x="282375" y="108603"/>
                  </a:lnTo>
                  <a:cubicBezTo>
                    <a:pt x="307775" y="73678"/>
                    <a:pt x="312537" y="-19985"/>
                    <a:pt x="358575" y="3828"/>
                  </a:cubicBezTo>
                </a:path>
              </a:pathLst>
            </a:custGeom>
            <a:solidFill>
              <a:srgbClr val="FF0000">
                <a:alpha val="82000"/>
              </a:srgbClr>
            </a:solidFill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latin typeface="Adobe Gothic Std B" pitchFamily="34" charset="-128"/>
                </a:rPr>
                <a:t>From </a:t>
              </a:r>
              <a:r>
                <a:rPr lang="en-US" altLang="zh-CN" sz="1400" b="1" dirty="0">
                  <a:latin typeface="Adobe Gothic Std B" pitchFamily="34" charset="-128"/>
                </a:rPr>
                <a:t>Qing </a:t>
              </a:r>
              <a:r>
                <a:rPr lang="en-US" altLang="zh-CN" sz="1400" b="1" dirty="0" smtClean="0">
                  <a:latin typeface="Adobe Gothic Std B" pitchFamily="34" charset="-128"/>
                </a:rPr>
                <a:t>Dynasty(1901) </a:t>
              </a:r>
              <a:endParaRPr lang="zh-CN" altLang="en-US" sz="1400" b="1" dirty="0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2549111" y="2627274"/>
              <a:ext cx="904875" cy="1704975"/>
            </a:xfrm>
            <a:custGeom>
              <a:avLst/>
              <a:gdLst>
                <a:gd name="connsiteX0" fmla="*/ 0 w 904875"/>
                <a:gd name="connsiteY0" fmla="*/ 57150 h 1704975"/>
                <a:gd name="connsiteX1" fmla="*/ 104775 w 904875"/>
                <a:gd name="connsiteY1" fmla="*/ 0 h 1704975"/>
                <a:gd name="connsiteX2" fmla="*/ 161925 w 904875"/>
                <a:gd name="connsiteY2" fmla="*/ 19050 h 1704975"/>
                <a:gd name="connsiteX3" fmla="*/ 857250 w 904875"/>
                <a:gd name="connsiteY3" fmla="*/ 1047750 h 1704975"/>
                <a:gd name="connsiteX4" fmla="*/ 904875 w 904875"/>
                <a:gd name="connsiteY4" fmla="*/ 1190625 h 1704975"/>
                <a:gd name="connsiteX5" fmla="*/ 885825 w 904875"/>
                <a:gd name="connsiteY5" fmla="*/ 1371600 h 1704975"/>
                <a:gd name="connsiteX6" fmla="*/ 752475 w 904875"/>
                <a:gd name="connsiteY6" fmla="*/ 1524000 h 1704975"/>
                <a:gd name="connsiteX7" fmla="*/ 561975 w 904875"/>
                <a:gd name="connsiteY7" fmla="*/ 1704975 h 1704975"/>
                <a:gd name="connsiteX8" fmla="*/ 514350 w 904875"/>
                <a:gd name="connsiteY8" fmla="*/ 1704975 h 1704975"/>
                <a:gd name="connsiteX9" fmla="*/ 333375 w 904875"/>
                <a:gd name="connsiteY9" fmla="*/ 1533525 h 1704975"/>
                <a:gd name="connsiteX10" fmla="*/ 304800 w 904875"/>
                <a:gd name="connsiteY10" fmla="*/ 1419225 h 1704975"/>
                <a:gd name="connsiteX11" fmla="*/ 9525 w 904875"/>
                <a:gd name="connsiteY11" fmla="*/ 123825 h 1704975"/>
                <a:gd name="connsiteX12" fmla="*/ 0 w 904875"/>
                <a:gd name="connsiteY12" fmla="*/ 57150 h 170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4875" h="1704975">
                  <a:moveTo>
                    <a:pt x="0" y="57150"/>
                  </a:moveTo>
                  <a:lnTo>
                    <a:pt x="104775" y="0"/>
                  </a:lnTo>
                  <a:lnTo>
                    <a:pt x="161925" y="19050"/>
                  </a:lnTo>
                  <a:lnTo>
                    <a:pt x="857250" y="1047750"/>
                  </a:lnTo>
                  <a:lnTo>
                    <a:pt x="904875" y="1190625"/>
                  </a:lnTo>
                  <a:lnTo>
                    <a:pt x="885825" y="1371600"/>
                  </a:lnTo>
                  <a:lnTo>
                    <a:pt x="752475" y="1524000"/>
                  </a:lnTo>
                  <a:lnTo>
                    <a:pt x="561975" y="1704975"/>
                  </a:lnTo>
                  <a:lnTo>
                    <a:pt x="514350" y="1704975"/>
                  </a:lnTo>
                  <a:lnTo>
                    <a:pt x="333375" y="1533525"/>
                  </a:lnTo>
                  <a:lnTo>
                    <a:pt x="304800" y="1419225"/>
                  </a:lnTo>
                  <a:lnTo>
                    <a:pt x="9525" y="123825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FF0000">
                <a:alpha val="81000"/>
              </a:srgb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467818" y="3248048"/>
              <a:ext cx="98616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 smtClean="0">
                  <a:latin typeface="Adobe Gothic Std B" pitchFamily="34" charset="-128"/>
                </a:rPr>
                <a:t>From 1949</a:t>
              </a:r>
              <a:endParaRPr lang="zh-CN" altLang="en-US" sz="1400" b="1" dirty="0">
                <a:latin typeface="Adobe Gothic Std B" pitchFamily="34" charset="-128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2473799" y="4831582"/>
              <a:ext cx="1724025" cy="1880253"/>
            </a:xfrm>
            <a:custGeom>
              <a:avLst/>
              <a:gdLst>
                <a:gd name="connsiteX0" fmla="*/ 590550 w 1724025"/>
                <a:gd name="connsiteY0" fmla="*/ 318153 h 1880253"/>
                <a:gd name="connsiteX1" fmla="*/ 1704975 w 1724025"/>
                <a:gd name="connsiteY1" fmla="*/ 1251603 h 1880253"/>
                <a:gd name="connsiteX2" fmla="*/ 1724025 w 1724025"/>
                <a:gd name="connsiteY2" fmla="*/ 1356378 h 1880253"/>
                <a:gd name="connsiteX3" fmla="*/ 1390650 w 1724025"/>
                <a:gd name="connsiteY3" fmla="*/ 1861203 h 1880253"/>
                <a:gd name="connsiteX4" fmla="*/ 1323975 w 1724025"/>
                <a:gd name="connsiteY4" fmla="*/ 1880253 h 1880253"/>
                <a:gd name="connsiteX5" fmla="*/ 285750 w 1724025"/>
                <a:gd name="connsiteY5" fmla="*/ 1299228 h 1880253"/>
                <a:gd name="connsiteX6" fmla="*/ 0 w 1724025"/>
                <a:gd name="connsiteY6" fmla="*/ 1003953 h 1880253"/>
                <a:gd name="connsiteX7" fmla="*/ 19050 w 1724025"/>
                <a:gd name="connsiteY7" fmla="*/ 880128 h 1880253"/>
                <a:gd name="connsiteX8" fmla="*/ 257175 w 1724025"/>
                <a:gd name="connsiteY8" fmla="*/ 432453 h 1880253"/>
                <a:gd name="connsiteX9" fmla="*/ 238125 w 1724025"/>
                <a:gd name="connsiteY9" fmla="*/ 108603 h 1880253"/>
                <a:gd name="connsiteX10" fmla="*/ 314325 w 1724025"/>
                <a:gd name="connsiteY10" fmla="*/ 3828 h 188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4025" h="1880253">
                  <a:moveTo>
                    <a:pt x="590550" y="318153"/>
                  </a:moveTo>
                  <a:lnTo>
                    <a:pt x="1704975" y="1251603"/>
                  </a:lnTo>
                  <a:lnTo>
                    <a:pt x="1724025" y="1356378"/>
                  </a:lnTo>
                  <a:lnTo>
                    <a:pt x="1390650" y="1861203"/>
                  </a:lnTo>
                  <a:lnTo>
                    <a:pt x="1323975" y="1880253"/>
                  </a:lnTo>
                  <a:lnTo>
                    <a:pt x="285750" y="1299228"/>
                  </a:lnTo>
                  <a:lnTo>
                    <a:pt x="0" y="1003953"/>
                  </a:lnTo>
                  <a:lnTo>
                    <a:pt x="19050" y="880128"/>
                  </a:lnTo>
                  <a:lnTo>
                    <a:pt x="257175" y="432453"/>
                  </a:lnTo>
                  <a:lnTo>
                    <a:pt x="238125" y="108603"/>
                  </a:lnTo>
                  <a:cubicBezTo>
                    <a:pt x="263525" y="73678"/>
                    <a:pt x="268287" y="-19985"/>
                    <a:pt x="314325" y="3828"/>
                  </a:cubicBezTo>
                </a:path>
              </a:pathLst>
            </a:custGeom>
            <a:solidFill>
              <a:srgbClr val="FF0000">
                <a:alpha val="61000"/>
              </a:srgbClr>
            </a:solidFill>
            <a:ln w="9525">
              <a:solidFill>
                <a:schemeClr val="tx2">
                  <a:lumMod val="40000"/>
                  <a:lumOff val="60000"/>
                  <a:alpha val="8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latin typeface="Adobe Gothic Std B" pitchFamily="34" charset="-128"/>
                </a:rPr>
                <a:t>From 2016</a:t>
              </a:r>
              <a:endParaRPr lang="zh-CN" altLang="en-US" sz="1400" b="1" dirty="0"/>
            </a:p>
          </p:txBody>
        </p:sp>
        <p:cxnSp>
          <p:nvCxnSpPr>
            <p:cNvPr id="12" name="直接连接符 11"/>
            <p:cNvCxnSpPr>
              <a:endCxn id="8" idx="2"/>
            </p:cNvCxnSpPr>
            <p:nvPr/>
          </p:nvCxnSpPr>
          <p:spPr>
            <a:xfrm flipV="1">
              <a:off x="4197824" y="5160020"/>
              <a:ext cx="781819" cy="96770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82444" y="3812096"/>
              <a:ext cx="781819" cy="101948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任意多边形 13"/>
            <p:cNvSpPr/>
            <p:nvPr/>
          </p:nvSpPr>
          <p:spPr>
            <a:xfrm>
              <a:off x="4746411" y="5137785"/>
              <a:ext cx="790575" cy="857250"/>
            </a:xfrm>
            <a:custGeom>
              <a:avLst/>
              <a:gdLst>
                <a:gd name="connsiteX0" fmla="*/ 0 w 790575"/>
                <a:gd name="connsiteY0" fmla="*/ 523875 h 857250"/>
                <a:gd name="connsiteX1" fmla="*/ 314325 w 790575"/>
                <a:gd name="connsiteY1" fmla="*/ 38100 h 857250"/>
                <a:gd name="connsiteX2" fmla="*/ 371475 w 790575"/>
                <a:gd name="connsiteY2" fmla="*/ 0 h 857250"/>
                <a:gd name="connsiteX3" fmla="*/ 752475 w 790575"/>
                <a:gd name="connsiteY3" fmla="*/ 276225 h 857250"/>
                <a:gd name="connsiteX4" fmla="*/ 790575 w 790575"/>
                <a:gd name="connsiteY4" fmla="*/ 371475 h 857250"/>
                <a:gd name="connsiteX5" fmla="*/ 733425 w 790575"/>
                <a:gd name="connsiteY5" fmla="*/ 695325 h 857250"/>
                <a:gd name="connsiteX6" fmla="*/ 685800 w 790575"/>
                <a:gd name="connsiteY6" fmla="*/ 847725 h 857250"/>
                <a:gd name="connsiteX7" fmla="*/ 628650 w 790575"/>
                <a:gd name="connsiteY7" fmla="*/ 857250 h 857250"/>
                <a:gd name="connsiteX8" fmla="*/ 66675 w 790575"/>
                <a:gd name="connsiteY8" fmla="*/ 628650 h 857250"/>
                <a:gd name="connsiteX9" fmla="*/ 0 w 790575"/>
                <a:gd name="connsiteY9" fmla="*/ 523875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5" h="857250">
                  <a:moveTo>
                    <a:pt x="0" y="523875"/>
                  </a:moveTo>
                  <a:lnTo>
                    <a:pt x="314325" y="38100"/>
                  </a:lnTo>
                  <a:lnTo>
                    <a:pt x="371475" y="0"/>
                  </a:lnTo>
                  <a:lnTo>
                    <a:pt x="752475" y="276225"/>
                  </a:lnTo>
                  <a:lnTo>
                    <a:pt x="790575" y="371475"/>
                  </a:lnTo>
                  <a:lnTo>
                    <a:pt x="733425" y="695325"/>
                  </a:lnTo>
                  <a:lnTo>
                    <a:pt x="685800" y="847725"/>
                  </a:lnTo>
                  <a:lnTo>
                    <a:pt x="628650" y="857250"/>
                  </a:lnTo>
                  <a:lnTo>
                    <a:pt x="66675" y="628650"/>
                  </a:lnTo>
                  <a:lnTo>
                    <a:pt x="0" y="523875"/>
                  </a:lnTo>
                  <a:close/>
                </a:path>
              </a:pathLst>
            </a:custGeom>
            <a:solidFill>
              <a:srgbClr val="FF0000">
                <a:alpha val="67000"/>
              </a:srgb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4703237" y="5516499"/>
              <a:ext cx="113536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 smtClean="0">
                  <a:latin typeface="Adobe Gothic Std B" pitchFamily="34" charset="-128"/>
                </a:rPr>
                <a:t>From 1994</a:t>
              </a:r>
              <a:endParaRPr lang="zh-CN" altLang="en-US" sz="1400" b="1" dirty="0"/>
            </a:p>
          </p:txBody>
        </p:sp>
      </p:grpSp>
      <p:sp>
        <p:nvSpPr>
          <p:cNvPr id="16" name="矩形 15"/>
          <p:cNvSpPr/>
          <p:nvPr/>
        </p:nvSpPr>
        <p:spPr>
          <a:xfrm>
            <a:off x="3088941" y="953433"/>
            <a:ext cx="6817059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err="1" smtClean="0">
                <a:latin typeface="Adobe Gothic Std B" pitchFamily="34" charset="-128"/>
              </a:rPr>
              <a:t>Shamian</a:t>
            </a:r>
            <a:r>
              <a:rPr lang="en-US" altLang="zh-CN" sz="1600" dirty="0" smtClean="0">
                <a:latin typeface="Adobe Gothic Std B" pitchFamily="34" charset="-128"/>
              </a:rPr>
              <a:t> </a:t>
            </a:r>
            <a:r>
              <a:rPr lang="en-US" altLang="zh-CN" sz="1600" dirty="0">
                <a:latin typeface="Adobe Gothic Std B" pitchFamily="34" charset="-128"/>
              </a:rPr>
              <a:t>Island: from Song Dynasty(mid 10th)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>
                <a:latin typeface="Adobe Gothic Std B" pitchFamily="34" charset="-128"/>
              </a:rPr>
              <a:t>The Former South Railway </a:t>
            </a:r>
            <a:r>
              <a:rPr lang="en-US" altLang="zh-CN" sz="1600" dirty="0" err="1">
                <a:latin typeface="Adobe Gothic Std B" pitchFamily="34" charset="-128"/>
              </a:rPr>
              <a:t>Station:from</a:t>
            </a:r>
            <a:r>
              <a:rPr lang="en-US" altLang="zh-CN" sz="1600" dirty="0">
                <a:latin typeface="Adobe Gothic Std B" pitchFamily="34" charset="-128"/>
              </a:rPr>
              <a:t> Qing Dynasty (1901)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>
                <a:latin typeface="Adobe Gothic Std B" pitchFamily="34" charset="-128"/>
              </a:rPr>
              <a:t>The </a:t>
            </a:r>
            <a:r>
              <a:rPr lang="en-US" altLang="zh-CN" sz="1600" dirty="0" err="1">
                <a:latin typeface="Adobe Gothic Std B" pitchFamily="34" charset="-128"/>
              </a:rPr>
              <a:t>Xinfeng</a:t>
            </a:r>
            <a:r>
              <a:rPr lang="en-US" altLang="zh-CN" sz="1600" dirty="0">
                <a:latin typeface="Adobe Gothic Std B" pitchFamily="34" charset="-128"/>
              </a:rPr>
              <a:t> </a:t>
            </a:r>
            <a:r>
              <a:rPr lang="en-US" altLang="zh-CN" sz="1600" dirty="0" err="1">
                <a:latin typeface="Adobe Gothic Std B" pitchFamily="34" charset="-128"/>
              </a:rPr>
              <a:t>Harbor:Station:from</a:t>
            </a:r>
            <a:r>
              <a:rPr lang="en-US" altLang="zh-CN" sz="1600" dirty="0">
                <a:latin typeface="Adobe Gothic Std B" pitchFamily="34" charset="-128"/>
              </a:rPr>
              <a:t> the founding of new China(1949)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>
                <a:latin typeface="Adobe Gothic Std B" pitchFamily="34" charset="-128"/>
              </a:rPr>
              <a:t>The </a:t>
            </a:r>
            <a:r>
              <a:rPr lang="en-US" altLang="zh-CN" sz="1600" dirty="0" err="1">
                <a:latin typeface="Adobe Gothic Std B" pitchFamily="34" charset="-128"/>
              </a:rPr>
              <a:t>Huangsha</a:t>
            </a:r>
            <a:r>
              <a:rPr lang="en-US" altLang="zh-CN" sz="1600" dirty="0">
                <a:latin typeface="Adobe Gothic Std B" pitchFamily="34" charset="-128"/>
              </a:rPr>
              <a:t> Seafood </a:t>
            </a:r>
            <a:r>
              <a:rPr lang="en-US" altLang="zh-CN" sz="1600" dirty="0" err="1">
                <a:latin typeface="Adobe Gothic Std B" pitchFamily="34" charset="-128"/>
              </a:rPr>
              <a:t>Market:from</a:t>
            </a:r>
            <a:r>
              <a:rPr lang="en-US" altLang="zh-CN" sz="1600" dirty="0">
                <a:latin typeface="Adobe Gothic Std B" pitchFamily="34" charset="-128"/>
              </a:rPr>
              <a:t> 1994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>
                <a:latin typeface="Adobe Gothic Std B" pitchFamily="34" charset="-128"/>
              </a:rPr>
              <a:t>The Guangzhou </a:t>
            </a:r>
            <a:r>
              <a:rPr lang="en-US" altLang="zh-CN" sz="1600" dirty="0" err="1">
                <a:latin typeface="Adobe Gothic Std B" pitchFamily="34" charset="-128"/>
              </a:rPr>
              <a:t>Zhuguang</a:t>
            </a:r>
            <a:r>
              <a:rPr lang="en-US" altLang="zh-CN" sz="1600" dirty="0">
                <a:latin typeface="Adobe Gothic Std B" pitchFamily="34" charset="-128"/>
              </a:rPr>
              <a:t> No.1resideial </a:t>
            </a:r>
            <a:r>
              <a:rPr lang="en-US" altLang="zh-CN" sz="1600" dirty="0" smtClean="0">
                <a:latin typeface="Adobe Gothic Std B" pitchFamily="34" charset="-128"/>
              </a:rPr>
              <a:t>area:from2016</a:t>
            </a:r>
            <a:endParaRPr lang="zh-CN" altLang="en-US" sz="1600" dirty="0">
              <a:latin typeface="Adobe Gothic Std B" pitchFamily="34" charset="-128"/>
            </a:endParaRPr>
          </a:p>
        </p:txBody>
      </p:sp>
      <p:sp>
        <p:nvSpPr>
          <p:cNvPr id="17" name="内容占位符 4"/>
          <p:cNvSpPr txBox="1">
            <a:spLocks/>
          </p:cNvSpPr>
          <p:nvPr/>
        </p:nvSpPr>
        <p:spPr>
          <a:xfrm>
            <a:off x="-15552" y="44624"/>
            <a:ext cx="9921552" cy="8640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noAutofit/>
          </a:bodyPr>
          <a:lstStyle>
            <a:lvl1pPr marL="374850" indent="-37485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175" indent="-312375" algn="l" defTabSz="99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95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93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91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89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487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8501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48301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Never made for the 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PEOPLE</a:t>
            </a:r>
          </a:p>
          <a:p>
            <a:pPr marL="514350" indent="-514350" algn="ctr">
              <a:buNone/>
            </a:pP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从未“以人为本”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 algn="ctr">
              <a:buNone/>
            </a:pPr>
            <a:endParaRPr lang="en-US" altLang="zh-CN" sz="2800" dirty="0" smtClean="0"/>
          </a:p>
          <a:p>
            <a:pPr marL="0" indent="0" algn="ctr">
              <a:buNone/>
            </a:pPr>
            <a:endParaRPr lang="en-US" altLang="zh-CN" sz="2800" dirty="0" smtClean="0"/>
          </a:p>
          <a:p>
            <a:pPr marL="0" indent="0" algn="ctr">
              <a:buNone/>
            </a:pPr>
            <a:endParaRPr lang="en-US" altLang="zh-CN" sz="2800" dirty="0" smtClean="0"/>
          </a:p>
          <a:p>
            <a:pPr marL="0" indent="0" algn="ctr">
              <a:buNone/>
            </a:pPr>
            <a:endParaRPr lang="en-US" altLang="zh-CN" sz="2800" dirty="0" smtClean="0"/>
          </a:p>
          <a:p>
            <a:pPr marL="0" indent="0" algn="ctr">
              <a:buNone/>
            </a:pPr>
            <a:endParaRPr lang="en-US" altLang="zh-CN" sz="2800" dirty="0" smtClean="0"/>
          </a:p>
          <a:p>
            <a:pPr marL="0" indent="0" algn="ctr">
              <a:buNone/>
            </a:pPr>
            <a:endParaRPr lang="en-US" altLang="zh-CN" sz="2800" dirty="0" smtClean="0"/>
          </a:p>
          <a:p>
            <a:pPr marL="0" indent="0" algn="ctr">
              <a:buNone/>
            </a:pPr>
            <a:endParaRPr lang="en-US" altLang="zh-CN" sz="2800" dirty="0" smtClean="0"/>
          </a:p>
          <a:p>
            <a:pPr marL="0" indent="0" algn="ctr">
              <a:buNone/>
            </a:pPr>
            <a:endParaRPr lang="en-US" altLang="zh-CN" sz="2800" dirty="0" smtClean="0"/>
          </a:p>
          <a:p>
            <a:pPr marL="0" indent="0" algn="ctr">
              <a:buNone/>
            </a:pP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1704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6370670"/>
            <a:ext cx="9906000" cy="596882"/>
            <a:chOff x="0" y="5883293"/>
            <a:chExt cx="9906000" cy="596882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5883293"/>
              <a:ext cx="9906000" cy="596882"/>
              <a:chOff x="0" y="5883293"/>
              <a:chExt cx="9906000" cy="596882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5883293"/>
                <a:ext cx="9906000" cy="5968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" name="Picture 3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3657" y="5974802"/>
                <a:ext cx="1206500" cy="446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Рисунок 1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95257" y="6011246"/>
                <a:ext cx="1138238" cy="360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8" name="Прямая соединительная линия 6"/>
              <p:cNvCxnSpPr/>
              <p:nvPr/>
            </p:nvCxnSpPr>
            <p:spPr>
              <a:xfrm flipV="1">
                <a:off x="0" y="5883294"/>
                <a:ext cx="9906000" cy="1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Прямоугольник 7"/>
              <p:cNvSpPr>
                <a:spLocks noChangeArrowheads="1"/>
              </p:cNvSpPr>
              <p:nvPr/>
            </p:nvSpPr>
            <p:spPr bwMode="auto">
              <a:xfrm>
                <a:off x="29573" y="5883791"/>
                <a:ext cx="45720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GB" sz="1200" dirty="0">
                    <a:latin typeface="Arial" charset="0"/>
                  </a:rPr>
                  <a:t> YPP </a:t>
                </a:r>
                <a:r>
                  <a:rPr lang="en-GB" sz="1200" dirty="0" smtClean="0">
                    <a:latin typeface="Arial" charset="0"/>
                  </a:rPr>
                  <a:t>201</a:t>
                </a:r>
                <a:r>
                  <a:rPr lang="en-US" altLang="zh-CN" sz="1200" dirty="0" smtClean="0">
                    <a:latin typeface="Arial" charset="0"/>
                  </a:rPr>
                  <a:t>6</a:t>
                </a:r>
                <a:r>
                  <a:rPr lang="en-GB" sz="1200" dirty="0" smtClean="0">
                    <a:latin typeface="Arial" charset="0"/>
                  </a:rPr>
                  <a:t> </a:t>
                </a:r>
                <a:r>
                  <a:rPr lang="en-US" altLang="zh-CN" sz="1200" dirty="0" smtClean="0">
                    <a:latin typeface="Arial" charset="0"/>
                  </a:rPr>
                  <a:t>Guangzhou</a:t>
                </a:r>
                <a:endParaRPr lang="en-GB" dirty="0">
                  <a:latin typeface="Arial" charset="0"/>
                </a:endParaRPr>
              </a:p>
            </p:txBody>
          </p:sp>
        </p:grpSp>
        <p:pic>
          <p:nvPicPr>
            <p:cNvPr id="1026" name="Picture 2" descr="D:\isocarp\奖状\素材\logo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4583" y="5993765"/>
              <a:ext cx="836489" cy="450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组合 20"/>
          <p:cNvGrpSpPr/>
          <p:nvPr/>
        </p:nvGrpSpPr>
        <p:grpSpPr>
          <a:xfrm>
            <a:off x="-231576" y="4293096"/>
            <a:ext cx="10297144" cy="2232248"/>
            <a:chOff x="-231576" y="4077072"/>
            <a:chExt cx="10297144" cy="2232248"/>
          </a:xfrm>
        </p:grpSpPr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776536" y="4447272"/>
              <a:ext cx="7761312" cy="186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11500" dirty="0" err="1" smtClean="0">
                  <a:latin typeface="Impact" pitchFamily="34" charset="0"/>
                </a:rPr>
                <a:t>ime</a:t>
              </a:r>
              <a:r>
                <a:rPr lang="en-US" altLang="zh-CN" sz="11500" dirty="0" smtClean="0">
                  <a:latin typeface="Impact" pitchFamily="34" charset="0"/>
                </a:rPr>
                <a:t>    o    urn</a:t>
              </a:r>
              <a:endParaRPr lang="zh-CN" altLang="en-US" sz="11500" dirty="0">
                <a:latin typeface="Impact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-231576" y="4077072"/>
              <a:ext cx="10297144" cy="2886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09712" y="4247522"/>
              <a:ext cx="288000" cy="16915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811920" y="4257682"/>
              <a:ext cx="288000" cy="16814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5601072" y="4221377"/>
              <a:ext cx="288000" cy="17480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16496" y="563244"/>
            <a:ext cx="4278764" cy="3305607"/>
            <a:chOff x="578791" y="563244"/>
            <a:chExt cx="4278764" cy="3305607"/>
          </a:xfrm>
        </p:grpSpPr>
        <p:sp>
          <p:nvSpPr>
            <p:cNvPr id="8" name="矩形 7"/>
            <p:cNvSpPr/>
            <p:nvPr/>
          </p:nvSpPr>
          <p:spPr>
            <a:xfrm>
              <a:off x="578791" y="563244"/>
              <a:ext cx="4278764" cy="33056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594030" y="572799"/>
              <a:ext cx="4249511" cy="3285892"/>
              <a:chOff x="73789" y="-20319"/>
              <a:chExt cx="9242931" cy="7147002"/>
            </a:xfrm>
          </p:grpSpPr>
          <p:sp>
            <p:nvSpPr>
              <p:cNvPr id="20" name="任意多边形 19"/>
              <p:cNvSpPr/>
              <p:nvPr/>
            </p:nvSpPr>
            <p:spPr>
              <a:xfrm>
                <a:off x="1798321" y="965201"/>
                <a:ext cx="6685281" cy="5201919"/>
              </a:xfrm>
              <a:custGeom>
                <a:avLst/>
                <a:gdLst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341120 w 6685280"/>
                  <a:gd name="connsiteY3" fmla="*/ 1991360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77920 w 6685280"/>
                  <a:gd name="connsiteY6" fmla="*/ 3901440 h 5201920"/>
                  <a:gd name="connsiteX7" fmla="*/ 4267200 w 6685280"/>
                  <a:gd name="connsiteY7" fmla="*/ 4053840 h 5201920"/>
                  <a:gd name="connsiteX8" fmla="*/ 4886960 w 6685280"/>
                  <a:gd name="connsiteY8" fmla="*/ 4145280 h 5201920"/>
                  <a:gd name="connsiteX9" fmla="*/ 5852160 w 6685280"/>
                  <a:gd name="connsiteY9" fmla="*/ 4094480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77920 w 6685280"/>
                  <a:gd name="connsiteY6" fmla="*/ 3901440 h 5201920"/>
                  <a:gd name="connsiteX7" fmla="*/ 4267200 w 6685280"/>
                  <a:gd name="connsiteY7" fmla="*/ 4053840 h 5201920"/>
                  <a:gd name="connsiteX8" fmla="*/ 4886960 w 6685280"/>
                  <a:gd name="connsiteY8" fmla="*/ 4145280 h 5201920"/>
                  <a:gd name="connsiteX9" fmla="*/ 5852160 w 6685280"/>
                  <a:gd name="connsiteY9" fmla="*/ 4094480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61675 w 6685280"/>
                  <a:gd name="connsiteY6" fmla="*/ 3923100 h 5201920"/>
                  <a:gd name="connsiteX7" fmla="*/ 4267200 w 6685280"/>
                  <a:gd name="connsiteY7" fmla="*/ 4053840 h 5201920"/>
                  <a:gd name="connsiteX8" fmla="*/ 4886960 w 6685280"/>
                  <a:gd name="connsiteY8" fmla="*/ 4145280 h 5201920"/>
                  <a:gd name="connsiteX9" fmla="*/ 5852160 w 6685280"/>
                  <a:gd name="connsiteY9" fmla="*/ 4094480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61675 w 6685280"/>
                  <a:gd name="connsiteY6" fmla="*/ 3923100 h 5201920"/>
                  <a:gd name="connsiteX7" fmla="*/ 4034351 w 6685280"/>
                  <a:gd name="connsiteY7" fmla="*/ 4075501 h 5201920"/>
                  <a:gd name="connsiteX8" fmla="*/ 4886960 w 6685280"/>
                  <a:gd name="connsiteY8" fmla="*/ 4145280 h 5201920"/>
                  <a:gd name="connsiteX9" fmla="*/ 5852160 w 6685280"/>
                  <a:gd name="connsiteY9" fmla="*/ 4094480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61675 w 6685280"/>
                  <a:gd name="connsiteY6" fmla="*/ 3923100 h 5201920"/>
                  <a:gd name="connsiteX7" fmla="*/ 4034351 w 6685280"/>
                  <a:gd name="connsiteY7" fmla="*/ 4075501 h 5201920"/>
                  <a:gd name="connsiteX8" fmla="*/ 4924867 w 6685280"/>
                  <a:gd name="connsiteY8" fmla="*/ 4172355 h 5201920"/>
                  <a:gd name="connsiteX9" fmla="*/ 5852160 w 6685280"/>
                  <a:gd name="connsiteY9" fmla="*/ 4094480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61675 w 6685280"/>
                  <a:gd name="connsiteY6" fmla="*/ 3923100 h 5201920"/>
                  <a:gd name="connsiteX7" fmla="*/ 4034351 w 6685280"/>
                  <a:gd name="connsiteY7" fmla="*/ 4075501 h 5201920"/>
                  <a:gd name="connsiteX8" fmla="*/ 4924867 w 6685280"/>
                  <a:gd name="connsiteY8" fmla="*/ 4172355 h 5201920"/>
                  <a:gd name="connsiteX9" fmla="*/ 5927970 w 6685280"/>
                  <a:gd name="connsiteY9" fmla="*/ 4105311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61675 w 6685280"/>
                  <a:gd name="connsiteY6" fmla="*/ 3923100 h 5201920"/>
                  <a:gd name="connsiteX7" fmla="*/ 4034351 w 6685280"/>
                  <a:gd name="connsiteY7" fmla="*/ 4075501 h 5201920"/>
                  <a:gd name="connsiteX8" fmla="*/ 4924867 w 6685280"/>
                  <a:gd name="connsiteY8" fmla="*/ 4172355 h 5201920"/>
                  <a:gd name="connsiteX9" fmla="*/ 5927970 w 6685280"/>
                  <a:gd name="connsiteY9" fmla="*/ 4105311 h 5201920"/>
                  <a:gd name="connsiteX10" fmla="*/ 6418387 w 6685280"/>
                  <a:gd name="connsiteY10" fmla="*/ 401521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85280" h="5201920">
                    <a:moveTo>
                      <a:pt x="40640" y="0"/>
                    </a:moveTo>
                    <a:lnTo>
                      <a:pt x="599440" y="121920"/>
                    </a:lnTo>
                    <a:lnTo>
                      <a:pt x="640080" y="518160"/>
                    </a:lnTo>
                    <a:lnTo>
                      <a:pt x="1037876" y="1644796"/>
                    </a:lnTo>
                    <a:lnTo>
                      <a:pt x="1849120" y="2621280"/>
                    </a:lnTo>
                    <a:lnTo>
                      <a:pt x="3068320" y="3627120"/>
                    </a:lnTo>
                    <a:lnTo>
                      <a:pt x="3661675" y="3923100"/>
                    </a:lnTo>
                    <a:lnTo>
                      <a:pt x="4034351" y="4075501"/>
                    </a:lnTo>
                    <a:lnTo>
                      <a:pt x="4924867" y="4172355"/>
                    </a:lnTo>
                    <a:lnTo>
                      <a:pt x="5927970" y="4105311"/>
                    </a:lnTo>
                    <a:lnTo>
                      <a:pt x="6418387" y="4015210"/>
                    </a:lnTo>
                    <a:lnTo>
                      <a:pt x="6685280" y="4724400"/>
                    </a:lnTo>
                    <a:lnTo>
                      <a:pt x="6156960" y="5039360"/>
                    </a:lnTo>
                    <a:lnTo>
                      <a:pt x="5598160" y="5201920"/>
                    </a:lnTo>
                    <a:lnTo>
                      <a:pt x="4927600" y="5110480"/>
                    </a:lnTo>
                    <a:lnTo>
                      <a:pt x="4368800" y="5039360"/>
                    </a:lnTo>
                    <a:lnTo>
                      <a:pt x="4003040" y="4907280"/>
                    </a:lnTo>
                    <a:lnTo>
                      <a:pt x="3738880" y="4907280"/>
                    </a:lnTo>
                    <a:lnTo>
                      <a:pt x="3281680" y="4775200"/>
                    </a:lnTo>
                    <a:lnTo>
                      <a:pt x="2540000" y="4409440"/>
                    </a:lnTo>
                    <a:lnTo>
                      <a:pt x="1432560" y="3647440"/>
                    </a:lnTo>
                    <a:lnTo>
                      <a:pt x="995680" y="3261360"/>
                    </a:lnTo>
                    <a:lnTo>
                      <a:pt x="589280" y="2672080"/>
                    </a:lnTo>
                    <a:lnTo>
                      <a:pt x="223520" y="1198880"/>
                    </a:lnTo>
                    <a:lnTo>
                      <a:pt x="91440" y="416560"/>
                    </a:lnTo>
                    <a:lnTo>
                      <a:pt x="0" y="71120"/>
                    </a:lnTo>
                    <a:lnTo>
                      <a:pt x="4064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2407919" y="-20319"/>
                <a:ext cx="6857999" cy="4968239"/>
              </a:xfrm>
              <a:custGeom>
                <a:avLst/>
                <a:gdLst>
                  <a:gd name="connsiteX0" fmla="*/ 0 w 8839200"/>
                  <a:gd name="connsiteY0" fmla="*/ 0 h 4968240"/>
                  <a:gd name="connsiteX1" fmla="*/ 193040 w 8839200"/>
                  <a:gd name="connsiteY1" fmla="*/ 1239520 h 4968240"/>
                  <a:gd name="connsiteX2" fmla="*/ 325120 w 8839200"/>
                  <a:gd name="connsiteY2" fmla="*/ 1778000 h 4968240"/>
                  <a:gd name="connsiteX3" fmla="*/ 670560 w 8839200"/>
                  <a:gd name="connsiteY3" fmla="*/ 2580640 h 4968240"/>
                  <a:gd name="connsiteX4" fmla="*/ 1442720 w 8839200"/>
                  <a:gd name="connsiteY4" fmla="*/ 3556000 h 4968240"/>
                  <a:gd name="connsiteX5" fmla="*/ 2560320 w 8839200"/>
                  <a:gd name="connsiteY5" fmla="*/ 4470400 h 4968240"/>
                  <a:gd name="connsiteX6" fmla="*/ 3281680 w 8839200"/>
                  <a:gd name="connsiteY6" fmla="*/ 4826000 h 4968240"/>
                  <a:gd name="connsiteX7" fmla="*/ 4084320 w 8839200"/>
                  <a:gd name="connsiteY7" fmla="*/ 4968240 h 4968240"/>
                  <a:gd name="connsiteX8" fmla="*/ 4968240 w 8839200"/>
                  <a:gd name="connsiteY8" fmla="*/ 4958080 h 4968240"/>
                  <a:gd name="connsiteX9" fmla="*/ 5943600 w 8839200"/>
                  <a:gd name="connsiteY9" fmla="*/ 4815840 h 4968240"/>
                  <a:gd name="connsiteX10" fmla="*/ 6858000 w 8839200"/>
                  <a:gd name="connsiteY10" fmla="*/ 4470400 h 4968240"/>
                  <a:gd name="connsiteX11" fmla="*/ 7813040 w 8839200"/>
                  <a:gd name="connsiteY11" fmla="*/ 3850640 h 4968240"/>
                  <a:gd name="connsiteX12" fmla="*/ 8839200 w 8839200"/>
                  <a:gd name="connsiteY12" fmla="*/ 3251200 h 4968240"/>
                  <a:gd name="connsiteX0" fmla="*/ 0 w 7813041"/>
                  <a:gd name="connsiteY0" fmla="*/ 0 h 4968240"/>
                  <a:gd name="connsiteX1" fmla="*/ 193040 w 7813041"/>
                  <a:gd name="connsiteY1" fmla="*/ 1239520 h 4968240"/>
                  <a:gd name="connsiteX2" fmla="*/ 325120 w 7813041"/>
                  <a:gd name="connsiteY2" fmla="*/ 1778000 h 4968240"/>
                  <a:gd name="connsiteX3" fmla="*/ 670560 w 7813041"/>
                  <a:gd name="connsiteY3" fmla="*/ 2580640 h 4968240"/>
                  <a:gd name="connsiteX4" fmla="*/ 1442720 w 7813041"/>
                  <a:gd name="connsiteY4" fmla="*/ 3556000 h 4968240"/>
                  <a:gd name="connsiteX5" fmla="*/ 2560320 w 7813041"/>
                  <a:gd name="connsiteY5" fmla="*/ 4470400 h 4968240"/>
                  <a:gd name="connsiteX6" fmla="*/ 3281680 w 7813041"/>
                  <a:gd name="connsiteY6" fmla="*/ 4826000 h 4968240"/>
                  <a:gd name="connsiteX7" fmla="*/ 4084320 w 7813041"/>
                  <a:gd name="connsiteY7" fmla="*/ 4968240 h 4968240"/>
                  <a:gd name="connsiteX8" fmla="*/ 4968240 w 7813041"/>
                  <a:gd name="connsiteY8" fmla="*/ 4958080 h 4968240"/>
                  <a:gd name="connsiteX9" fmla="*/ 5943600 w 7813041"/>
                  <a:gd name="connsiteY9" fmla="*/ 4815840 h 4968240"/>
                  <a:gd name="connsiteX10" fmla="*/ 6858000 w 7813041"/>
                  <a:gd name="connsiteY10" fmla="*/ 4470400 h 4968240"/>
                  <a:gd name="connsiteX11" fmla="*/ 7813040 w 7813041"/>
                  <a:gd name="connsiteY11" fmla="*/ 3850640 h 4968240"/>
                  <a:gd name="connsiteX0" fmla="*/ 0 w 6857999"/>
                  <a:gd name="connsiteY0" fmla="*/ 0 h 4968240"/>
                  <a:gd name="connsiteX1" fmla="*/ 193040 w 6857999"/>
                  <a:gd name="connsiteY1" fmla="*/ 1239520 h 4968240"/>
                  <a:gd name="connsiteX2" fmla="*/ 325120 w 6857999"/>
                  <a:gd name="connsiteY2" fmla="*/ 1778000 h 4968240"/>
                  <a:gd name="connsiteX3" fmla="*/ 670560 w 6857999"/>
                  <a:gd name="connsiteY3" fmla="*/ 2580640 h 4968240"/>
                  <a:gd name="connsiteX4" fmla="*/ 1442720 w 6857999"/>
                  <a:gd name="connsiteY4" fmla="*/ 3556000 h 4968240"/>
                  <a:gd name="connsiteX5" fmla="*/ 2560320 w 6857999"/>
                  <a:gd name="connsiteY5" fmla="*/ 4470400 h 4968240"/>
                  <a:gd name="connsiteX6" fmla="*/ 3281680 w 6857999"/>
                  <a:gd name="connsiteY6" fmla="*/ 4826000 h 4968240"/>
                  <a:gd name="connsiteX7" fmla="*/ 4084320 w 6857999"/>
                  <a:gd name="connsiteY7" fmla="*/ 4968240 h 4968240"/>
                  <a:gd name="connsiteX8" fmla="*/ 4968240 w 6857999"/>
                  <a:gd name="connsiteY8" fmla="*/ 4958080 h 4968240"/>
                  <a:gd name="connsiteX9" fmla="*/ 5943600 w 6857999"/>
                  <a:gd name="connsiteY9" fmla="*/ 4815840 h 4968240"/>
                  <a:gd name="connsiteX10" fmla="*/ 6858000 w 6857999"/>
                  <a:gd name="connsiteY10" fmla="*/ 4470400 h 4968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57999" h="4968240">
                    <a:moveTo>
                      <a:pt x="0" y="0"/>
                    </a:moveTo>
                    <a:lnTo>
                      <a:pt x="193040" y="1239520"/>
                    </a:lnTo>
                    <a:lnTo>
                      <a:pt x="325120" y="1778000"/>
                    </a:lnTo>
                    <a:lnTo>
                      <a:pt x="670560" y="2580640"/>
                    </a:lnTo>
                    <a:lnTo>
                      <a:pt x="1442720" y="3556000"/>
                    </a:lnTo>
                    <a:lnTo>
                      <a:pt x="2560320" y="4470400"/>
                    </a:lnTo>
                    <a:lnTo>
                      <a:pt x="3281680" y="4826000"/>
                    </a:lnTo>
                    <a:lnTo>
                      <a:pt x="4084320" y="4968240"/>
                    </a:lnTo>
                    <a:lnTo>
                      <a:pt x="4968240" y="4958080"/>
                    </a:lnTo>
                    <a:lnTo>
                      <a:pt x="5943600" y="4815840"/>
                    </a:lnTo>
                    <a:lnTo>
                      <a:pt x="6858000" y="4470400"/>
                    </a:lnTo>
                  </a:path>
                </a:pathLst>
              </a:custGeom>
              <a:noFill/>
              <a:ln w="762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73789" y="2684"/>
                <a:ext cx="9242931" cy="7123999"/>
              </a:xfrm>
              <a:custGeom>
                <a:avLst/>
                <a:gdLst>
                  <a:gd name="connsiteX0" fmla="*/ 4175760 w 13939520"/>
                  <a:gd name="connsiteY0" fmla="*/ 254000 h 6918960"/>
                  <a:gd name="connsiteX1" fmla="*/ 4409440 w 13939520"/>
                  <a:gd name="connsiteY1" fmla="*/ 1209040 h 6918960"/>
                  <a:gd name="connsiteX2" fmla="*/ 4541520 w 13939520"/>
                  <a:gd name="connsiteY2" fmla="*/ 1727200 h 6918960"/>
                  <a:gd name="connsiteX3" fmla="*/ 4572000 w 13939520"/>
                  <a:gd name="connsiteY3" fmla="*/ 2235200 h 6918960"/>
                  <a:gd name="connsiteX4" fmla="*/ 4968240 w 13939520"/>
                  <a:gd name="connsiteY4" fmla="*/ 3708400 h 6918960"/>
                  <a:gd name="connsiteX5" fmla="*/ 5252720 w 13939520"/>
                  <a:gd name="connsiteY5" fmla="*/ 4185920 h 6918960"/>
                  <a:gd name="connsiteX6" fmla="*/ 5638800 w 13939520"/>
                  <a:gd name="connsiteY6" fmla="*/ 4572000 h 6918960"/>
                  <a:gd name="connsiteX7" fmla="*/ 6441440 w 13939520"/>
                  <a:gd name="connsiteY7" fmla="*/ 5212080 h 6918960"/>
                  <a:gd name="connsiteX8" fmla="*/ 7071360 w 13939520"/>
                  <a:gd name="connsiteY8" fmla="*/ 5628640 h 6918960"/>
                  <a:gd name="connsiteX9" fmla="*/ 7874000 w 13939520"/>
                  <a:gd name="connsiteY9" fmla="*/ 5974080 h 6918960"/>
                  <a:gd name="connsiteX10" fmla="*/ 8432800 w 13939520"/>
                  <a:gd name="connsiteY10" fmla="*/ 6014720 h 6918960"/>
                  <a:gd name="connsiteX11" fmla="*/ 8849360 w 13939520"/>
                  <a:gd name="connsiteY11" fmla="*/ 6146800 h 6918960"/>
                  <a:gd name="connsiteX12" fmla="*/ 9204960 w 13939520"/>
                  <a:gd name="connsiteY12" fmla="*/ 6238240 h 6918960"/>
                  <a:gd name="connsiteX13" fmla="*/ 9682480 w 13939520"/>
                  <a:gd name="connsiteY13" fmla="*/ 6289040 h 6918960"/>
                  <a:gd name="connsiteX14" fmla="*/ 10058400 w 13939520"/>
                  <a:gd name="connsiteY14" fmla="*/ 6360160 h 6918960"/>
                  <a:gd name="connsiteX15" fmla="*/ 10535920 w 13939520"/>
                  <a:gd name="connsiteY15" fmla="*/ 6207760 h 6918960"/>
                  <a:gd name="connsiteX16" fmla="*/ 11165840 w 13939520"/>
                  <a:gd name="connsiteY16" fmla="*/ 5821680 h 6918960"/>
                  <a:gd name="connsiteX17" fmla="*/ 11978640 w 13939520"/>
                  <a:gd name="connsiteY17" fmla="*/ 5151120 h 6918960"/>
                  <a:gd name="connsiteX18" fmla="*/ 13055600 w 13939520"/>
                  <a:gd name="connsiteY18" fmla="*/ 4368800 h 6918960"/>
                  <a:gd name="connsiteX19" fmla="*/ 13939520 w 13939520"/>
                  <a:gd name="connsiteY19" fmla="*/ 3596640 h 6918960"/>
                  <a:gd name="connsiteX20" fmla="*/ 13939520 w 13939520"/>
                  <a:gd name="connsiteY20" fmla="*/ 4389120 h 6918960"/>
                  <a:gd name="connsiteX21" fmla="*/ 12009120 w 13939520"/>
                  <a:gd name="connsiteY21" fmla="*/ 5821680 h 6918960"/>
                  <a:gd name="connsiteX22" fmla="*/ 11003280 w 13939520"/>
                  <a:gd name="connsiteY22" fmla="*/ 6370320 h 6918960"/>
                  <a:gd name="connsiteX23" fmla="*/ 10414000 w 13939520"/>
                  <a:gd name="connsiteY23" fmla="*/ 6908800 h 6918960"/>
                  <a:gd name="connsiteX24" fmla="*/ 9885680 w 13939520"/>
                  <a:gd name="connsiteY24" fmla="*/ 6847840 h 6918960"/>
                  <a:gd name="connsiteX25" fmla="*/ 9519920 w 13939520"/>
                  <a:gd name="connsiteY25" fmla="*/ 6888480 h 6918960"/>
                  <a:gd name="connsiteX26" fmla="*/ 9326880 w 13939520"/>
                  <a:gd name="connsiteY26" fmla="*/ 6817360 h 6918960"/>
                  <a:gd name="connsiteX27" fmla="*/ 9072880 w 13939520"/>
                  <a:gd name="connsiteY27" fmla="*/ 6837680 h 6918960"/>
                  <a:gd name="connsiteX28" fmla="*/ 8676640 w 13939520"/>
                  <a:gd name="connsiteY28" fmla="*/ 6847840 h 6918960"/>
                  <a:gd name="connsiteX29" fmla="*/ 8514080 w 13939520"/>
                  <a:gd name="connsiteY29" fmla="*/ 6858000 h 6918960"/>
                  <a:gd name="connsiteX30" fmla="*/ 8077200 w 13939520"/>
                  <a:gd name="connsiteY30" fmla="*/ 6918960 h 6918960"/>
                  <a:gd name="connsiteX31" fmla="*/ 7284720 w 13939520"/>
                  <a:gd name="connsiteY31" fmla="*/ 6847840 h 6918960"/>
                  <a:gd name="connsiteX32" fmla="*/ 5567680 w 13939520"/>
                  <a:gd name="connsiteY32" fmla="*/ 5882640 h 6918960"/>
                  <a:gd name="connsiteX33" fmla="*/ 4826000 w 13939520"/>
                  <a:gd name="connsiteY33" fmla="*/ 5537200 h 6918960"/>
                  <a:gd name="connsiteX34" fmla="*/ 4328160 w 13939520"/>
                  <a:gd name="connsiteY34" fmla="*/ 4886960 h 6918960"/>
                  <a:gd name="connsiteX35" fmla="*/ 3149600 w 13939520"/>
                  <a:gd name="connsiteY35" fmla="*/ 4348480 h 6918960"/>
                  <a:gd name="connsiteX36" fmla="*/ 1818640 w 13939520"/>
                  <a:gd name="connsiteY36" fmla="*/ 3484880 h 6918960"/>
                  <a:gd name="connsiteX37" fmla="*/ 792480 w 13939520"/>
                  <a:gd name="connsiteY37" fmla="*/ 2844800 h 6918960"/>
                  <a:gd name="connsiteX38" fmla="*/ 0 w 13939520"/>
                  <a:gd name="connsiteY38" fmla="*/ 2174240 h 6918960"/>
                  <a:gd name="connsiteX39" fmla="*/ 0 w 13939520"/>
                  <a:gd name="connsiteY39" fmla="*/ 0 h 6918960"/>
                  <a:gd name="connsiteX40" fmla="*/ 335280 w 13939520"/>
                  <a:gd name="connsiteY40" fmla="*/ 0 h 6918960"/>
                  <a:gd name="connsiteX41" fmla="*/ 365760 w 13939520"/>
                  <a:gd name="connsiteY41" fmla="*/ 416560 h 6918960"/>
                  <a:gd name="connsiteX42" fmla="*/ 558800 w 13939520"/>
                  <a:gd name="connsiteY42" fmla="*/ 741680 h 6918960"/>
                  <a:gd name="connsiteX43" fmla="*/ 965200 w 13939520"/>
                  <a:gd name="connsiteY43" fmla="*/ 1452880 h 6918960"/>
                  <a:gd name="connsiteX44" fmla="*/ 1605280 w 13939520"/>
                  <a:gd name="connsiteY44" fmla="*/ 2042160 h 6918960"/>
                  <a:gd name="connsiteX45" fmla="*/ 2113280 w 13939520"/>
                  <a:gd name="connsiteY45" fmla="*/ 2631440 h 6918960"/>
                  <a:gd name="connsiteX46" fmla="*/ 2702560 w 13939520"/>
                  <a:gd name="connsiteY46" fmla="*/ 2987040 h 6918960"/>
                  <a:gd name="connsiteX47" fmla="*/ 3281680 w 13939520"/>
                  <a:gd name="connsiteY47" fmla="*/ 3241040 h 6918960"/>
                  <a:gd name="connsiteX48" fmla="*/ 3931920 w 13939520"/>
                  <a:gd name="connsiteY48" fmla="*/ 3525520 h 6918960"/>
                  <a:gd name="connsiteX49" fmla="*/ 4216400 w 13939520"/>
                  <a:gd name="connsiteY49" fmla="*/ 3556000 h 6918960"/>
                  <a:gd name="connsiteX50" fmla="*/ 4368800 w 13939520"/>
                  <a:gd name="connsiteY50" fmla="*/ 3515360 h 6918960"/>
                  <a:gd name="connsiteX51" fmla="*/ 4348480 w 13939520"/>
                  <a:gd name="connsiteY51" fmla="*/ 3322320 h 6918960"/>
                  <a:gd name="connsiteX52" fmla="*/ 4155440 w 13939520"/>
                  <a:gd name="connsiteY52" fmla="*/ 2570480 h 6918960"/>
                  <a:gd name="connsiteX53" fmla="*/ 4003040 w 13939520"/>
                  <a:gd name="connsiteY53" fmla="*/ 1706880 h 6918960"/>
                  <a:gd name="connsiteX54" fmla="*/ 3779520 w 13939520"/>
                  <a:gd name="connsiteY54" fmla="*/ 873760 h 6918960"/>
                  <a:gd name="connsiteX55" fmla="*/ 3393440 w 13939520"/>
                  <a:gd name="connsiteY55" fmla="*/ 101600 h 6918960"/>
                  <a:gd name="connsiteX56" fmla="*/ 4236720 w 13939520"/>
                  <a:gd name="connsiteY56" fmla="*/ 101600 h 6918960"/>
                  <a:gd name="connsiteX57" fmla="*/ 4175760 w 13939520"/>
                  <a:gd name="connsiteY57" fmla="*/ 254000 h 6918960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9519920 w 13939520"/>
                  <a:gd name="connsiteY25" fmla="*/ 6888480 h 7219902"/>
                  <a:gd name="connsiteX26" fmla="*/ 9326880 w 13939520"/>
                  <a:gd name="connsiteY26" fmla="*/ 6817360 h 7219902"/>
                  <a:gd name="connsiteX27" fmla="*/ 9072880 w 13939520"/>
                  <a:gd name="connsiteY27" fmla="*/ 6837680 h 7219902"/>
                  <a:gd name="connsiteX28" fmla="*/ 8676640 w 13939520"/>
                  <a:gd name="connsiteY28" fmla="*/ 6847840 h 7219902"/>
                  <a:gd name="connsiteX29" fmla="*/ 8514080 w 13939520"/>
                  <a:gd name="connsiteY29" fmla="*/ 6858000 h 7219902"/>
                  <a:gd name="connsiteX30" fmla="*/ 7903580 w 13939520"/>
                  <a:gd name="connsiteY30" fmla="*/ 7219902 h 7219902"/>
                  <a:gd name="connsiteX31" fmla="*/ 7284720 w 13939520"/>
                  <a:gd name="connsiteY31" fmla="*/ 6847840 h 7219902"/>
                  <a:gd name="connsiteX32" fmla="*/ 5567680 w 13939520"/>
                  <a:gd name="connsiteY32" fmla="*/ 5882640 h 7219902"/>
                  <a:gd name="connsiteX33" fmla="*/ 4826000 w 13939520"/>
                  <a:gd name="connsiteY33" fmla="*/ 5537200 h 7219902"/>
                  <a:gd name="connsiteX34" fmla="*/ 4328160 w 13939520"/>
                  <a:gd name="connsiteY34" fmla="*/ 4886960 h 7219902"/>
                  <a:gd name="connsiteX35" fmla="*/ 3149600 w 13939520"/>
                  <a:gd name="connsiteY35" fmla="*/ 4348480 h 7219902"/>
                  <a:gd name="connsiteX36" fmla="*/ 1818640 w 13939520"/>
                  <a:gd name="connsiteY36" fmla="*/ 3484880 h 7219902"/>
                  <a:gd name="connsiteX37" fmla="*/ 792480 w 13939520"/>
                  <a:gd name="connsiteY37" fmla="*/ 2844800 h 7219902"/>
                  <a:gd name="connsiteX38" fmla="*/ 0 w 13939520"/>
                  <a:gd name="connsiteY38" fmla="*/ 2174240 h 7219902"/>
                  <a:gd name="connsiteX39" fmla="*/ 0 w 13939520"/>
                  <a:gd name="connsiteY39" fmla="*/ 0 h 7219902"/>
                  <a:gd name="connsiteX40" fmla="*/ 335280 w 13939520"/>
                  <a:gd name="connsiteY40" fmla="*/ 0 h 7219902"/>
                  <a:gd name="connsiteX41" fmla="*/ 365760 w 13939520"/>
                  <a:gd name="connsiteY41" fmla="*/ 416560 h 7219902"/>
                  <a:gd name="connsiteX42" fmla="*/ 558800 w 13939520"/>
                  <a:gd name="connsiteY42" fmla="*/ 741680 h 7219902"/>
                  <a:gd name="connsiteX43" fmla="*/ 965200 w 13939520"/>
                  <a:gd name="connsiteY43" fmla="*/ 1452880 h 7219902"/>
                  <a:gd name="connsiteX44" fmla="*/ 1605280 w 13939520"/>
                  <a:gd name="connsiteY44" fmla="*/ 2042160 h 7219902"/>
                  <a:gd name="connsiteX45" fmla="*/ 2113280 w 13939520"/>
                  <a:gd name="connsiteY45" fmla="*/ 2631440 h 7219902"/>
                  <a:gd name="connsiteX46" fmla="*/ 2702560 w 13939520"/>
                  <a:gd name="connsiteY46" fmla="*/ 2987040 h 7219902"/>
                  <a:gd name="connsiteX47" fmla="*/ 3281680 w 13939520"/>
                  <a:gd name="connsiteY47" fmla="*/ 3241040 h 7219902"/>
                  <a:gd name="connsiteX48" fmla="*/ 3931920 w 13939520"/>
                  <a:gd name="connsiteY48" fmla="*/ 3525520 h 7219902"/>
                  <a:gd name="connsiteX49" fmla="*/ 4216400 w 13939520"/>
                  <a:gd name="connsiteY49" fmla="*/ 3556000 h 7219902"/>
                  <a:gd name="connsiteX50" fmla="*/ 4368800 w 13939520"/>
                  <a:gd name="connsiteY50" fmla="*/ 3515360 h 7219902"/>
                  <a:gd name="connsiteX51" fmla="*/ 4348480 w 13939520"/>
                  <a:gd name="connsiteY51" fmla="*/ 3322320 h 7219902"/>
                  <a:gd name="connsiteX52" fmla="*/ 4155440 w 13939520"/>
                  <a:gd name="connsiteY52" fmla="*/ 2570480 h 7219902"/>
                  <a:gd name="connsiteX53" fmla="*/ 4003040 w 13939520"/>
                  <a:gd name="connsiteY53" fmla="*/ 1706880 h 7219902"/>
                  <a:gd name="connsiteX54" fmla="*/ 3779520 w 13939520"/>
                  <a:gd name="connsiteY54" fmla="*/ 873760 h 7219902"/>
                  <a:gd name="connsiteX55" fmla="*/ 3393440 w 13939520"/>
                  <a:gd name="connsiteY55" fmla="*/ 101600 h 7219902"/>
                  <a:gd name="connsiteX56" fmla="*/ 4236720 w 13939520"/>
                  <a:gd name="connsiteY56" fmla="*/ 101600 h 7219902"/>
                  <a:gd name="connsiteX57" fmla="*/ 4175760 w 13939520"/>
                  <a:gd name="connsiteY57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9519920 w 13939520"/>
                  <a:gd name="connsiteY25" fmla="*/ 6888480 h 7219902"/>
                  <a:gd name="connsiteX26" fmla="*/ 9326880 w 13939520"/>
                  <a:gd name="connsiteY26" fmla="*/ 6817360 h 7219902"/>
                  <a:gd name="connsiteX27" fmla="*/ 9072880 w 13939520"/>
                  <a:gd name="connsiteY27" fmla="*/ 6837680 h 7219902"/>
                  <a:gd name="connsiteX28" fmla="*/ 8676640 w 13939520"/>
                  <a:gd name="connsiteY28" fmla="*/ 6847840 h 7219902"/>
                  <a:gd name="connsiteX29" fmla="*/ 10041938 w 13939520"/>
                  <a:gd name="connsiteY29" fmla="*/ 7205240 h 7219902"/>
                  <a:gd name="connsiteX30" fmla="*/ 7903580 w 13939520"/>
                  <a:gd name="connsiteY30" fmla="*/ 7219902 h 7219902"/>
                  <a:gd name="connsiteX31" fmla="*/ 7284720 w 13939520"/>
                  <a:gd name="connsiteY31" fmla="*/ 6847840 h 7219902"/>
                  <a:gd name="connsiteX32" fmla="*/ 5567680 w 13939520"/>
                  <a:gd name="connsiteY32" fmla="*/ 5882640 h 7219902"/>
                  <a:gd name="connsiteX33" fmla="*/ 4826000 w 13939520"/>
                  <a:gd name="connsiteY33" fmla="*/ 5537200 h 7219902"/>
                  <a:gd name="connsiteX34" fmla="*/ 4328160 w 13939520"/>
                  <a:gd name="connsiteY34" fmla="*/ 4886960 h 7219902"/>
                  <a:gd name="connsiteX35" fmla="*/ 3149600 w 13939520"/>
                  <a:gd name="connsiteY35" fmla="*/ 4348480 h 7219902"/>
                  <a:gd name="connsiteX36" fmla="*/ 1818640 w 13939520"/>
                  <a:gd name="connsiteY36" fmla="*/ 3484880 h 7219902"/>
                  <a:gd name="connsiteX37" fmla="*/ 792480 w 13939520"/>
                  <a:gd name="connsiteY37" fmla="*/ 2844800 h 7219902"/>
                  <a:gd name="connsiteX38" fmla="*/ 0 w 13939520"/>
                  <a:gd name="connsiteY38" fmla="*/ 2174240 h 7219902"/>
                  <a:gd name="connsiteX39" fmla="*/ 0 w 13939520"/>
                  <a:gd name="connsiteY39" fmla="*/ 0 h 7219902"/>
                  <a:gd name="connsiteX40" fmla="*/ 335280 w 13939520"/>
                  <a:gd name="connsiteY40" fmla="*/ 0 h 7219902"/>
                  <a:gd name="connsiteX41" fmla="*/ 365760 w 13939520"/>
                  <a:gd name="connsiteY41" fmla="*/ 416560 h 7219902"/>
                  <a:gd name="connsiteX42" fmla="*/ 558800 w 13939520"/>
                  <a:gd name="connsiteY42" fmla="*/ 741680 h 7219902"/>
                  <a:gd name="connsiteX43" fmla="*/ 965200 w 13939520"/>
                  <a:gd name="connsiteY43" fmla="*/ 1452880 h 7219902"/>
                  <a:gd name="connsiteX44" fmla="*/ 1605280 w 13939520"/>
                  <a:gd name="connsiteY44" fmla="*/ 2042160 h 7219902"/>
                  <a:gd name="connsiteX45" fmla="*/ 2113280 w 13939520"/>
                  <a:gd name="connsiteY45" fmla="*/ 2631440 h 7219902"/>
                  <a:gd name="connsiteX46" fmla="*/ 2702560 w 13939520"/>
                  <a:gd name="connsiteY46" fmla="*/ 2987040 h 7219902"/>
                  <a:gd name="connsiteX47" fmla="*/ 3281680 w 13939520"/>
                  <a:gd name="connsiteY47" fmla="*/ 3241040 h 7219902"/>
                  <a:gd name="connsiteX48" fmla="*/ 3931920 w 13939520"/>
                  <a:gd name="connsiteY48" fmla="*/ 3525520 h 7219902"/>
                  <a:gd name="connsiteX49" fmla="*/ 4216400 w 13939520"/>
                  <a:gd name="connsiteY49" fmla="*/ 3556000 h 7219902"/>
                  <a:gd name="connsiteX50" fmla="*/ 4368800 w 13939520"/>
                  <a:gd name="connsiteY50" fmla="*/ 3515360 h 7219902"/>
                  <a:gd name="connsiteX51" fmla="*/ 4348480 w 13939520"/>
                  <a:gd name="connsiteY51" fmla="*/ 3322320 h 7219902"/>
                  <a:gd name="connsiteX52" fmla="*/ 4155440 w 13939520"/>
                  <a:gd name="connsiteY52" fmla="*/ 2570480 h 7219902"/>
                  <a:gd name="connsiteX53" fmla="*/ 4003040 w 13939520"/>
                  <a:gd name="connsiteY53" fmla="*/ 1706880 h 7219902"/>
                  <a:gd name="connsiteX54" fmla="*/ 3779520 w 13939520"/>
                  <a:gd name="connsiteY54" fmla="*/ 873760 h 7219902"/>
                  <a:gd name="connsiteX55" fmla="*/ 3393440 w 13939520"/>
                  <a:gd name="connsiteY55" fmla="*/ 101600 h 7219902"/>
                  <a:gd name="connsiteX56" fmla="*/ 4236720 w 13939520"/>
                  <a:gd name="connsiteY56" fmla="*/ 101600 h 7219902"/>
                  <a:gd name="connsiteX57" fmla="*/ 4175760 w 13939520"/>
                  <a:gd name="connsiteY57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9519920 w 13939520"/>
                  <a:gd name="connsiteY25" fmla="*/ 6888480 h 7219902"/>
                  <a:gd name="connsiteX26" fmla="*/ 9326880 w 13939520"/>
                  <a:gd name="connsiteY26" fmla="*/ 6817360 h 7219902"/>
                  <a:gd name="connsiteX27" fmla="*/ 9072880 w 13939520"/>
                  <a:gd name="connsiteY27" fmla="*/ 6837680 h 7219902"/>
                  <a:gd name="connsiteX28" fmla="*/ 10041938 w 13939520"/>
                  <a:gd name="connsiteY28" fmla="*/ 7205240 h 7219902"/>
                  <a:gd name="connsiteX29" fmla="*/ 7903580 w 13939520"/>
                  <a:gd name="connsiteY29" fmla="*/ 7219902 h 7219902"/>
                  <a:gd name="connsiteX30" fmla="*/ 7284720 w 13939520"/>
                  <a:gd name="connsiteY30" fmla="*/ 6847840 h 7219902"/>
                  <a:gd name="connsiteX31" fmla="*/ 5567680 w 13939520"/>
                  <a:gd name="connsiteY31" fmla="*/ 5882640 h 7219902"/>
                  <a:gd name="connsiteX32" fmla="*/ 4826000 w 13939520"/>
                  <a:gd name="connsiteY32" fmla="*/ 5537200 h 7219902"/>
                  <a:gd name="connsiteX33" fmla="*/ 4328160 w 13939520"/>
                  <a:gd name="connsiteY33" fmla="*/ 4886960 h 7219902"/>
                  <a:gd name="connsiteX34" fmla="*/ 3149600 w 13939520"/>
                  <a:gd name="connsiteY34" fmla="*/ 4348480 h 7219902"/>
                  <a:gd name="connsiteX35" fmla="*/ 1818640 w 13939520"/>
                  <a:gd name="connsiteY35" fmla="*/ 3484880 h 7219902"/>
                  <a:gd name="connsiteX36" fmla="*/ 792480 w 13939520"/>
                  <a:gd name="connsiteY36" fmla="*/ 2844800 h 7219902"/>
                  <a:gd name="connsiteX37" fmla="*/ 0 w 13939520"/>
                  <a:gd name="connsiteY37" fmla="*/ 2174240 h 7219902"/>
                  <a:gd name="connsiteX38" fmla="*/ 0 w 13939520"/>
                  <a:gd name="connsiteY38" fmla="*/ 0 h 7219902"/>
                  <a:gd name="connsiteX39" fmla="*/ 335280 w 13939520"/>
                  <a:gd name="connsiteY39" fmla="*/ 0 h 7219902"/>
                  <a:gd name="connsiteX40" fmla="*/ 365760 w 13939520"/>
                  <a:gd name="connsiteY40" fmla="*/ 416560 h 7219902"/>
                  <a:gd name="connsiteX41" fmla="*/ 558800 w 13939520"/>
                  <a:gd name="connsiteY41" fmla="*/ 741680 h 7219902"/>
                  <a:gd name="connsiteX42" fmla="*/ 965200 w 13939520"/>
                  <a:gd name="connsiteY42" fmla="*/ 1452880 h 7219902"/>
                  <a:gd name="connsiteX43" fmla="*/ 1605280 w 13939520"/>
                  <a:gd name="connsiteY43" fmla="*/ 2042160 h 7219902"/>
                  <a:gd name="connsiteX44" fmla="*/ 2113280 w 13939520"/>
                  <a:gd name="connsiteY44" fmla="*/ 2631440 h 7219902"/>
                  <a:gd name="connsiteX45" fmla="*/ 2702560 w 13939520"/>
                  <a:gd name="connsiteY45" fmla="*/ 2987040 h 7219902"/>
                  <a:gd name="connsiteX46" fmla="*/ 3281680 w 13939520"/>
                  <a:gd name="connsiteY46" fmla="*/ 3241040 h 7219902"/>
                  <a:gd name="connsiteX47" fmla="*/ 3931920 w 13939520"/>
                  <a:gd name="connsiteY47" fmla="*/ 3525520 h 7219902"/>
                  <a:gd name="connsiteX48" fmla="*/ 4216400 w 13939520"/>
                  <a:gd name="connsiteY48" fmla="*/ 3556000 h 7219902"/>
                  <a:gd name="connsiteX49" fmla="*/ 4368800 w 13939520"/>
                  <a:gd name="connsiteY49" fmla="*/ 3515360 h 7219902"/>
                  <a:gd name="connsiteX50" fmla="*/ 4348480 w 13939520"/>
                  <a:gd name="connsiteY50" fmla="*/ 3322320 h 7219902"/>
                  <a:gd name="connsiteX51" fmla="*/ 4155440 w 13939520"/>
                  <a:gd name="connsiteY51" fmla="*/ 2570480 h 7219902"/>
                  <a:gd name="connsiteX52" fmla="*/ 4003040 w 13939520"/>
                  <a:gd name="connsiteY52" fmla="*/ 1706880 h 7219902"/>
                  <a:gd name="connsiteX53" fmla="*/ 3779520 w 13939520"/>
                  <a:gd name="connsiteY53" fmla="*/ 873760 h 7219902"/>
                  <a:gd name="connsiteX54" fmla="*/ 3393440 w 13939520"/>
                  <a:gd name="connsiteY54" fmla="*/ 101600 h 7219902"/>
                  <a:gd name="connsiteX55" fmla="*/ 4236720 w 13939520"/>
                  <a:gd name="connsiteY55" fmla="*/ 101600 h 7219902"/>
                  <a:gd name="connsiteX56" fmla="*/ 4175760 w 13939520"/>
                  <a:gd name="connsiteY56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9519920 w 13939520"/>
                  <a:gd name="connsiteY25" fmla="*/ 6888480 h 7219902"/>
                  <a:gd name="connsiteX26" fmla="*/ 9326880 w 13939520"/>
                  <a:gd name="connsiteY26" fmla="*/ 6817360 h 7219902"/>
                  <a:gd name="connsiteX27" fmla="*/ 10041938 w 13939520"/>
                  <a:gd name="connsiteY27" fmla="*/ 7205240 h 7219902"/>
                  <a:gd name="connsiteX28" fmla="*/ 7903580 w 13939520"/>
                  <a:gd name="connsiteY28" fmla="*/ 7219902 h 7219902"/>
                  <a:gd name="connsiteX29" fmla="*/ 7284720 w 13939520"/>
                  <a:gd name="connsiteY29" fmla="*/ 6847840 h 7219902"/>
                  <a:gd name="connsiteX30" fmla="*/ 5567680 w 13939520"/>
                  <a:gd name="connsiteY30" fmla="*/ 5882640 h 7219902"/>
                  <a:gd name="connsiteX31" fmla="*/ 4826000 w 13939520"/>
                  <a:gd name="connsiteY31" fmla="*/ 5537200 h 7219902"/>
                  <a:gd name="connsiteX32" fmla="*/ 4328160 w 13939520"/>
                  <a:gd name="connsiteY32" fmla="*/ 4886960 h 7219902"/>
                  <a:gd name="connsiteX33" fmla="*/ 3149600 w 13939520"/>
                  <a:gd name="connsiteY33" fmla="*/ 4348480 h 7219902"/>
                  <a:gd name="connsiteX34" fmla="*/ 1818640 w 13939520"/>
                  <a:gd name="connsiteY34" fmla="*/ 3484880 h 7219902"/>
                  <a:gd name="connsiteX35" fmla="*/ 792480 w 13939520"/>
                  <a:gd name="connsiteY35" fmla="*/ 2844800 h 7219902"/>
                  <a:gd name="connsiteX36" fmla="*/ 0 w 13939520"/>
                  <a:gd name="connsiteY36" fmla="*/ 2174240 h 7219902"/>
                  <a:gd name="connsiteX37" fmla="*/ 0 w 13939520"/>
                  <a:gd name="connsiteY37" fmla="*/ 0 h 7219902"/>
                  <a:gd name="connsiteX38" fmla="*/ 335280 w 13939520"/>
                  <a:gd name="connsiteY38" fmla="*/ 0 h 7219902"/>
                  <a:gd name="connsiteX39" fmla="*/ 365760 w 13939520"/>
                  <a:gd name="connsiteY39" fmla="*/ 416560 h 7219902"/>
                  <a:gd name="connsiteX40" fmla="*/ 558800 w 13939520"/>
                  <a:gd name="connsiteY40" fmla="*/ 741680 h 7219902"/>
                  <a:gd name="connsiteX41" fmla="*/ 965200 w 13939520"/>
                  <a:gd name="connsiteY41" fmla="*/ 1452880 h 7219902"/>
                  <a:gd name="connsiteX42" fmla="*/ 1605280 w 13939520"/>
                  <a:gd name="connsiteY42" fmla="*/ 2042160 h 7219902"/>
                  <a:gd name="connsiteX43" fmla="*/ 2113280 w 13939520"/>
                  <a:gd name="connsiteY43" fmla="*/ 2631440 h 7219902"/>
                  <a:gd name="connsiteX44" fmla="*/ 2702560 w 13939520"/>
                  <a:gd name="connsiteY44" fmla="*/ 2987040 h 7219902"/>
                  <a:gd name="connsiteX45" fmla="*/ 3281680 w 13939520"/>
                  <a:gd name="connsiteY45" fmla="*/ 3241040 h 7219902"/>
                  <a:gd name="connsiteX46" fmla="*/ 3931920 w 13939520"/>
                  <a:gd name="connsiteY46" fmla="*/ 3525520 h 7219902"/>
                  <a:gd name="connsiteX47" fmla="*/ 4216400 w 13939520"/>
                  <a:gd name="connsiteY47" fmla="*/ 3556000 h 7219902"/>
                  <a:gd name="connsiteX48" fmla="*/ 4368800 w 13939520"/>
                  <a:gd name="connsiteY48" fmla="*/ 3515360 h 7219902"/>
                  <a:gd name="connsiteX49" fmla="*/ 4348480 w 13939520"/>
                  <a:gd name="connsiteY49" fmla="*/ 3322320 h 7219902"/>
                  <a:gd name="connsiteX50" fmla="*/ 4155440 w 13939520"/>
                  <a:gd name="connsiteY50" fmla="*/ 2570480 h 7219902"/>
                  <a:gd name="connsiteX51" fmla="*/ 4003040 w 13939520"/>
                  <a:gd name="connsiteY51" fmla="*/ 1706880 h 7219902"/>
                  <a:gd name="connsiteX52" fmla="*/ 3779520 w 13939520"/>
                  <a:gd name="connsiteY52" fmla="*/ 873760 h 7219902"/>
                  <a:gd name="connsiteX53" fmla="*/ 3393440 w 13939520"/>
                  <a:gd name="connsiteY53" fmla="*/ 101600 h 7219902"/>
                  <a:gd name="connsiteX54" fmla="*/ 4236720 w 13939520"/>
                  <a:gd name="connsiteY54" fmla="*/ 101600 h 7219902"/>
                  <a:gd name="connsiteX55" fmla="*/ 4175760 w 13939520"/>
                  <a:gd name="connsiteY55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9519920 w 13939520"/>
                  <a:gd name="connsiteY25" fmla="*/ 6888480 h 7219902"/>
                  <a:gd name="connsiteX26" fmla="*/ 10041938 w 13939520"/>
                  <a:gd name="connsiteY26" fmla="*/ 7205240 h 7219902"/>
                  <a:gd name="connsiteX27" fmla="*/ 7903580 w 13939520"/>
                  <a:gd name="connsiteY27" fmla="*/ 7219902 h 7219902"/>
                  <a:gd name="connsiteX28" fmla="*/ 7284720 w 13939520"/>
                  <a:gd name="connsiteY28" fmla="*/ 6847840 h 7219902"/>
                  <a:gd name="connsiteX29" fmla="*/ 5567680 w 13939520"/>
                  <a:gd name="connsiteY29" fmla="*/ 5882640 h 7219902"/>
                  <a:gd name="connsiteX30" fmla="*/ 4826000 w 13939520"/>
                  <a:gd name="connsiteY30" fmla="*/ 5537200 h 7219902"/>
                  <a:gd name="connsiteX31" fmla="*/ 4328160 w 13939520"/>
                  <a:gd name="connsiteY31" fmla="*/ 4886960 h 7219902"/>
                  <a:gd name="connsiteX32" fmla="*/ 3149600 w 13939520"/>
                  <a:gd name="connsiteY32" fmla="*/ 4348480 h 7219902"/>
                  <a:gd name="connsiteX33" fmla="*/ 1818640 w 13939520"/>
                  <a:gd name="connsiteY33" fmla="*/ 3484880 h 7219902"/>
                  <a:gd name="connsiteX34" fmla="*/ 792480 w 13939520"/>
                  <a:gd name="connsiteY34" fmla="*/ 2844800 h 7219902"/>
                  <a:gd name="connsiteX35" fmla="*/ 0 w 13939520"/>
                  <a:gd name="connsiteY35" fmla="*/ 2174240 h 7219902"/>
                  <a:gd name="connsiteX36" fmla="*/ 0 w 13939520"/>
                  <a:gd name="connsiteY36" fmla="*/ 0 h 7219902"/>
                  <a:gd name="connsiteX37" fmla="*/ 335280 w 13939520"/>
                  <a:gd name="connsiteY37" fmla="*/ 0 h 7219902"/>
                  <a:gd name="connsiteX38" fmla="*/ 365760 w 13939520"/>
                  <a:gd name="connsiteY38" fmla="*/ 416560 h 7219902"/>
                  <a:gd name="connsiteX39" fmla="*/ 558800 w 13939520"/>
                  <a:gd name="connsiteY39" fmla="*/ 741680 h 7219902"/>
                  <a:gd name="connsiteX40" fmla="*/ 965200 w 13939520"/>
                  <a:gd name="connsiteY40" fmla="*/ 1452880 h 7219902"/>
                  <a:gd name="connsiteX41" fmla="*/ 1605280 w 13939520"/>
                  <a:gd name="connsiteY41" fmla="*/ 2042160 h 7219902"/>
                  <a:gd name="connsiteX42" fmla="*/ 2113280 w 13939520"/>
                  <a:gd name="connsiteY42" fmla="*/ 2631440 h 7219902"/>
                  <a:gd name="connsiteX43" fmla="*/ 2702560 w 13939520"/>
                  <a:gd name="connsiteY43" fmla="*/ 2987040 h 7219902"/>
                  <a:gd name="connsiteX44" fmla="*/ 3281680 w 13939520"/>
                  <a:gd name="connsiteY44" fmla="*/ 3241040 h 7219902"/>
                  <a:gd name="connsiteX45" fmla="*/ 3931920 w 13939520"/>
                  <a:gd name="connsiteY45" fmla="*/ 3525520 h 7219902"/>
                  <a:gd name="connsiteX46" fmla="*/ 4216400 w 13939520"/>
                  <a:gd name="connsiteY46" fmla="*/ 3556000 h 7219902"/>
                  <a:gd name="connsiteX47" fmla="*/ 4368800 w 13939520"/>
                  <a:gd name="connsiteY47" fmla="*/ 3515360 h 7219902"/>
                  <a:gd name="connsiteX48" fmla="*/ 4348480 w 13939520"/>
                  <a:gd name="connsiteY48" fmla="*/ 3322320 h 7219902"/>
                  <a:gd name="connsiteX49" fmla="*/ 4155440 w 13939520"/>
                  <a:gd name="connsiteY49" fmla="*/ 2570480 h 7219902"/>
                  <a:gd name="connsiteX50" fmla="*/ 4003040 w 13939520"/>
                  <a:gd name="connsiteY50" fmla="*/ 1706880 h 7219902"/>
                  <a:gd name="connsiteX51" fmla="*/ 3779520 w 13939520"/>
                  <a:gd name="connsiteY51" fmla="*/ 873760 h 7219902"/>
                  <a:gd name="connsiteX52" fmla="*/ 3393440 w 13939520"/>
                  <a:gd name="connsiteY52" fmla="*/ 101600 h 7219902"/>
                  <a:gd name="connsiteX53" fmla="*/ 4236720 w 13939520"/>
                  <a:gd name="connsiteY53" fmla="*/ 101600 h 7219902"/>
                  <a:gd name="connsiteX54" fmla="*/ 4175760 w 13939520"/>
                  <a:gd name="connsiteY54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10041938 w 13939520"/>
                  <a:gd name="connsiteY25" fmla="*/ 7205240 h 7219902"/>
                  <a:gd name="connsiteX26" fmla="*/ 7903580 w 13939520"/>
                  <a:gd name="connsiteY26" fmla="*/ 7219902 h 7219902"/>
                  <a:gd name="connsiteX27" fmla="*/ 7284720 w 13939520"/>
                  <a:gd name="connsiteY27" fmla="*/ 6847840 h 7219902"/>
                  <a:gd name="connsiteX28" fmla="*/ 5567680 w 13939520"/>
                  <a:gd name="connsiteY28" fmla="*/ 5882640 h 7219902"/>
                  <a:gd name="connsiteX29" fmla="*/ 4826000 w 13939520"/>
                  <a:gd name="connsiteY29" fmla="*/ 5537200 h 7219902"/>
                  <a:gd name="connsiteX30" fmla="*/ 4328160 w 13939520"/>
                  <a:gd name="connsiteY30" fmla="*/ 4886960 h 7219902"/>
                  <a:gd name="connsiteX31" fmla="*/ 3149600 w 13939520"/>
                  <a:gd name="connsiteY31" fmla="*/ 4348480 h 7219902"/>
                  <a:gd name="connsiteX32" fmla="*/ 1818640 w 13939520"/>
                  <a:gd name="connsiteY32" fmla="*/ 3484880 h 7219902"/>
                  <a:gd name="connsiteX33" fmla="*/ 792480 w 13939520"/>
                  <a:gd name="connsiteY33" fmla="*/ 2844800 h 7219902"/>
                  <a:gd name="connsiteX34" fmla="*/ 0 w 13939520"/>
                  <a:gd name="connsiteY34" fmla="*/ 2174240 h 7219902"/>
                  <a:gd name="connsiteX35" fmla="*/ 0 w 13939520"/>
                  <a:gd name="connsiteY35" fmla="*/ 0 h 7219902"/>
                  <a:gd name="connsiteX36" fmla="*/ 335280 w 13939520"/>
                  <a:gd name="connsiteY36" fmla="*/ 0 h 7219902"/>
                  <a:gd name="connsiteX37" fmla="*/ 365760 w 13939520"/>
                  <a:gd name="connsiteY37" fmla="*/ 416560 h 7219902"/>
                  <a:gd name="connsiteX38" fmla="*/ 558800 w 13939520"/>
                  <a:gd name="connsiteY38" fmla="*/ 741680 h 7219902"/>
                  <a:gd name="connsiteX39" fmla="*/ 965200 w 13939520"/>
                  <a:gd name="connsiteY39" fmla="*/ 1452880 h 7219902"/>
                  <a:gd name="connsiteX40" fmla="*/ 1605280 w 13939520"/>
                  <a:gd name="connsiteY40" fmla="*/ 2042160 h 7219902"/>
                  <a:gd name="connsiteX41" fmla="*/ 2113280 w 13939520"/>
                  <a:gd name="connsiteY41" fmla="*/ 2631440 h 7219902"/>
                  <a:gd name="connsiteX42" fmla="*/ 2702560 w 13939520"/>
                  <a:gd name="connsiteY42" fmla="*/ 2987040 h 7219902"/>
                  <a:gd name="connsiteX43" fmla="*/ 3281680 w 13939520"/>
                  <a:gd name="connsiteY43" fmla="*/ 3241040 h 7219902"/>
                  <a:gd name="connsiteX44" fmla="*/ 3931920 w 13939520"/>
                  <a:gd name="connsiteY44" fmla="*/ 3525520 h 7219902"/>
                  <a:gd name="connsiteX45" fmla="*/ 4216400 w 13939520"/>
                  <a:gd name="connsiteY45" fmla="*/ 3556000 h 7219902"/>
                  <a:gd name="connsiteX46" fmla="*/ 4368800 w 13939520"/>
                  <a:gd name="connsiteY46" fmla="*/ 3515360 h 7219902"/>
                  <a:gd name="connsiteX47" fmla="*/ 4348480 w 13939520"/>
                  <a:gd name="connsiteY47" fmla="*/ 3322320 h 7219902"/>
                  <a:gd name="connsiteX48" fmla="*/ 4155440 w 13939520"/>
                  <a:gd name="connsiteY48" fmla="*/ 2570480 h 7219902"/>
                  <a:gd name="connsiteX49" fmla="*/ 4003040 w 13939520"/>
                  <a:gd name="connsiteY49" fmla="*/ 1706880 h 7219902"/>
                  <a:gd name="connsiteX50" fmla="*/ 3779520 w 13939520"/>
                  <a:gd name="connsiteY50" fmla="*/ 873760 h 7219902"/>
                  <a:gd name="connsiteX51" fmla="*/ 3393440 w 13939520"/>
                  <a:gd name="connsiteY51" fmla="*/ 101600 h 7219902"/>
                  <a:gd name="connsiteX52" fmla="*/ 4236720 w 13939520"/>
                  <a:gd name="connsiteY52" fmla="*/ 101600 h 7219902"/>
                  <a:gd name="connsiteX53" fmla="*/ 4175760 w 13939520"/>
                  <a:gd name="connsiteY53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10041938 w 13939520"/>
                  <a:gd name="connsiteY24" fmla="*/ 7205240 h 7219902"/>
                  <a:gd name="connsiteX25" fmla="*/ 7903580 w 13939520"/>
                  <a:gd name="connsiteY25" fmla="*/ 7219902 h 7219902"/>
                  <a:gd name="connsiteX26" fmla="*/ 7284720 w 13939520"/>
                  <a:gd name="connsiteY26" fmla="*/ 6847840 h 7219902"/>
                  <a:gd name="connsiteX27" fmla="*/ 5567680 w 13939520"/>
                  <a:gd name="connsiteY27" fmla="*/ 5882640 h 7219902"/>
                  <a:gd name="connsiteX28" fmla="*/ 4826000 w 13939520"/>
                  <a:gd name="connsiteY28" fmla="*/ 5537200 h 7219902"/>
                  <a:gd name="connsiteX29" fmla="*/ 4328160 w 13939520"/>
                  <a:gd name="connsiteY29" fmla="*/ 4886960 h 7219902"/>
                  <a:gd name="connsiteX30" fmla="*/ 3149600 w 13939520"/>
                  <a:gd name="connsiteY30" fmla="*/ 4348480 h 7219902"/>
                  <a:gd name="connsiteX31" fmla="*/ 1818640 w 13939520"/>
                  <a:gd name="connsiteY31" fmla="*/ 3484880 h 7219902"/>
                  <a:gd name="connsiteX32" fmla="*/ 792480 w 13939520"/>
                  <a:gd name="connsiteY32" fmla="*/ 2844800 h 7219902"/>
                  <a:gd name="connsiteX33" fmla="*/ 0 w 13939520"/>
                  <a:gd name="connsiteY33" fmla="*/ 2174240 h 7219902"/>
                  <a:gd name="connsiteX34" fmla="*/ 0 w 13939520"/>
                  <a:gd name="connsiteY34" fmla="*/ 0 h 7219902"/>
                  <a:gd name="connsiteX35" fmla="*/ 335280 w 13939520"/>
                  <a:gd name="connsiteY35" fmla="*/ 0 h 7219902"/>
                  <a:gd name="connsiteX36" fmla="*/ 365760 w 13939520"/>
                  <a:gd name="connsiteY36" fmla="*/ 416560 h 7219902"/>
                  <a:gd name="connsiteX37" fmla="*/ 558800 w 13939520"/>
                  <a:gd name="connsiteY37" fmla="*/ 741680 h 7219902"/>
                  <a:gd name="connsiteX38" fmla="*/ 965200 w 13939520"/>
                  <a:gd name="connsiteY38" fmla="*/ 1452880 h 7219902"/>
                  <a:gd name="connsiteX39" fmla="*/ 1605280 w 13939520"/>
                  <a:gd name="connsiteY39" fmla="*/ 2042160 h 7219902"/>
                  <a:gd name="connsiteX40" fmla="*/ 2113280 w 13939520"/>
                  <a:gd name="connsiteY40" fmla="*/ 2631440 h 7219902"/>
                  <a:gd name="connsiteX41" fmla="*/ 2702560 w 13939520"/>
                  <a:gd name="connsiteY41" fmla="*/ 2987040 h 7219902"/>
                  <a:gd name="connsiteX42" fmla="*/ 3281680 w 13939520"/>
                  <a:gd name="connsiteY42" fmla="*/ 3241040 h 7219902"/>
                  <a:gd name="connsiteX43" fmla="*/ 3931920 w 13939520"/>
                  <a:gd name="connsiteY43" fmla="*/ 3525520 h 7219902"/>
                  <a:gd name="connsiteX44" fmla="*/ 4216400 w 13939520"/>
                  <a:gd name="connsiteY44" fmla="*/ 3556000 h 7219902"/>
                  <a:gd name="connsiteX45" fmla="*/ 4368800 w 13939520"/>
                  <a:gd name="connsiteY45" fmla="*/ 3515360 h 7219902"/>
                  <a:gd name="connsiteX46" fmla="*/ 4348480 w 13939520"/>
                  <a:gd name="connsiteY46" fmla="*/ 3322320 h 7219902"/>
                  <a:gd name="connsiteX47" fmla="*/ 4155440 w 13939520"/>
                  <a:gd name="connsiteY47" fmla="*/ 2570480 h 7219902"/>
                  <a:gd name="connsiteX48" fmla="*/ 4003040 w 13939520"/>
                  <a:gd name="connsiteY48" fmla="*/ 1706880 h 7219902"/>
                  <a:gd name="connsiteX49" fmla="*/ 3779520 w 13939520"/>
                  <a:gd name="connsiteY49" fmla="*/ 873760 h 7219902"/>
                  <a:gd name="connsiteX50" fmla="*/ 3393440 w 13939520"/>
                  <a:gd name="connsiteY50" fmla="*/ 101600 h 7219902"/>
                  <a:gd name="connsiteX51" fmla="*/ 4236720 w 13939520"/>
                  <a:gd name="connsiteY51" fmla="*/ 101600 h 7219902"/>
                  <a:gd name="connsiteX52" fmla="*/ 4175760 w 13939520"/>
                  <a:gd name="connsiteY52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10041938 w 13939520"/>
                  <a:gd name="connsiteY24" fmla="*/ 7205240 h 7219902"/>
                  <a:gd name="connsiteX25" fmla="*/ 7903580 w 13939520"/>
                  <a:gd name="connsiteY25" fmla="*/ 7219902 h 7219902"/>
                  <a:gd name="connsiteX26" fmla="*/ 7284720 w 13939520"/>
                  <a:gd name="connsiteY26" fmla="*/ 6847840 h 7219902"/>
                  <a:gd name="connsiteX27" fmla="*/ 5567680 w 13939520"/>
                  <a:gd name="connsiteY27" fmla="*/ 5882640 h 7219902"/>
                  <a:gd name="connsiteX28" fmla="*/ 4826000 w 13939520"/>
                  <a:gd name="connsiteY28" fmla="*/ 5537200 h 7219902"/>
                  <a:gd name="connsiteX29" fmla="*/ 4328160 w 13939520"/>
                  <a:gd name="connsiteY29" fmla="*/ 4886960 h 7219902"/>
                  <a:gd name="connsiteX30" fmla="*/ 3149600 w 13939520"/>
                  <a:gd name="connsiteY30" fmla="*/ 4348480 h 7219902"/>
                  <a:gd name="connsiteX31" fmla="*/ 1818640 w 13939520"/>
                  <a:gd name="connsiteY31" fmla="*/ 3484880 h 7219902"/>
                  <a:gd name="connsiteX32" fmla="*/ 792480 w 13939520"/>
                  <a:gd name="connsiteY32" fmla="*/ 2844800 h 7219902"/>
                  <a:gd name="connsiteX33" fmla="*/ 0 w 13939520"/>
                  <a:gd name="connsiteY33" fmla="*/ 2174240 h 7219902"/>
                  <a:gd name="connsiteX34" fmla="*/ 0 w 13939520"/>
                  <a:gd name="connsiteY34" fmla="*/ 0 h 7219902"/>
                  <a:gd name="connsiteX35" fmla="*/ 335280 w 13939520"/>
                  <a:gd name="connsiteY35" fmla="*/ 0 h 7219902"/>
                  <a:gd name="connsiteX36" fmla="*/ 365760 w 13939520"/>
                  <a:gd name="connsiteY36" fmla="*/ 416560 h 7219902"/>
                  <a:gd name="connsiteX37" fmla="*/ 558800 w 13939520"/>
                  <a:gd name="connsiteY37" fmla="*/ 741680 h 7219902"/>
                  <a:gd name="connsiteX38" fmla="*/ 965200 w 13939520"/>
                  <a:gd name="connsiteY38" fmla="*/ 1452880 h 7219902"/>
                  <a:gd name="connsiteX39" fmla="*/ 1605280 w 13939520"/>
                  <a:gd name="connsiteY39" fmla="*/ 2042160 h 7219902"/>
                  <a:gd name="connsiteX40" fmla="*/ 2113280 w 13939520"/>
                  <a:gd name="connsiteY40" fmla="*/ 2631440 h 7219902"/>
                  <a:gd name="connsiteX41" fmla="*/ 2702560 w 13939520"/>
                  <a:gd name="connsiteY41" fmla="*/ 2987040 h 7219902"/>
                  <a:gd name="connsiteX42" fmla="*/ 3281680 w 13939520"/>
                  <a:gd name="connsiteY42" fmla="*/ 3241040 h 7219902"/>
                  <a:gd name="connsiteX43" fmla="*/ 3931920 w 13939520"/>
                  <a:gd name="connsiteY43" fmla="*/ 3525520 h 7219902"/>
                  <a:gd name="connsiteX44" fmla="*/ 4216400 w 13939520"/>
                  <a:gd name="connsiteY44" fmla="*/ 3556000 h 7219902"/>
                  <a:gd name="connsiteX45" fmla="*/ 4368800 w 13939520"/>
                  <a:gd name="connsiteY45" fmla="*/ 3515360 h 7219902"/>
                  <a:gd name="connsiteX46" fmla="*/ 4348480 w 13939520"/>
                  <a:gd name="connsiteY46" fmla="*/ 3322320 h 7219902"/>
                  <a:gd name="connsiteX47" fmla="*/ 4155440 w 13939520"/>
                  <a:gd name="connsiteY47" fmla="*/ 2570480 h 7219902"/>
                  <a:gd name="connsiteX48" fmla="*/ 4003040 w 13939520"/>
                  <a:gd name="connsiteY48" fmla="*/ 1706880 h 7219902"/>
                  <a:gd name="connsiteX49" fmla="*/ 3779520 w 13939520"/>
                  <a:gd name="connsiteY49" fmla="*/ 873760 h 7219902"/>
                  <a:gd name="connsiteX50" fmla="*/ 3383216 w 13939520"/>
                  <a:gd name="connsiteY50" fmla="*/ 60696 h 7219902"/>
                  <a:gd name="connsiteX51" fmla="*/ 4236720 w 13939520"/>
                  <a:gd name="connsiteY51" fmla="*/ 101600 h 7219902"/>
                  <a:gd name="connsiteX52" fmla="*/ 4175760 w 13939520"/>
                  <a:gd name="connsiteY52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10041938 w 13939520"/>
                  <a:gd name="connsiteY24" fmla="*/ 7205240 h 7219902"/>
                  <a:gd name="connsiteX25" fmla="*/ 7903580 w 13939520"/>
                  <a:gd name="connsiteY25" fmla="*/ 7219902 h 7219902"/>
                  <a:gd name="connsiteX26" fmla="*/ 7284720 w 13939520"/>
                  <a:gd name="connsiteY26" fmla="*/ 6847840 h 7219902"/>
                  <a:gd name="connsiteX27" fmla="*/ 5567680 w 13939520"/>
                  <a:gd name="connsiteY27" fmla="*/ 5882640 h 7219902"/>
                  <a:gd name="connsiteX28" fmla="*/ 4826000 w 13939520"/>
                  <a:gd name="connsiteY28" fmla="*/ 5537200 h 7219902"/>
                  <a:gd name="connsiteX29" fmla="*/ 4328160 w 13939520"/>
                  <a:gd name="connsiteY29" fmla="*/ 4886960 h 7219902"/>
                  <a:gd name="connsiteX30" fmla="*/ 3149600 w 13939520"/>
                  <a:gd name="connsiteY30" fmla="*/ 4348480 h 7219902"/>
                  <a:gd name="connsiteX31" fmla="*/ 1818640 w 13939520"/>
                  <a:gd name="connsiteY31" fmla="*/ 3484880 h 7219902"/>
                  <a:gd name="connsiteX32" fmla="*/ 792480 w 13939520"/>
                  <a:gd name="connsiteY32" fmla="*/ 2844800 h 7219902"/>
                  <a:gd name="connsiteX33" fmla="*/ 0 w 13939520"/>
                  <a:gd name="connsiteY33" fmla="*/ 2174240 h 7219902"/>
                  <a:gd name="connsiteX34" fmla="*/ 0 w 13939520"/>
                  <a:gd name="connsiteY34" fmla="*/ 0 h 7219902"/>
                  <a:gd name="connsiteX35" fmla="*/ 335280 w 13939520"/>
                  <a:gd name="connsiteY35" fmla="*/ 0 h 7219902"/>
                  <a:gd name="connsiteX36" fmla="*/ 365760 w 13939520"/>
                  <a:gd name="connsiteY36" fmla="*/ 416560 h 7219902"/>
                  <a:gd name="connsiteX37" fmla="*/ 558800 w 13939520"/>
                  <a:gd name="connsiteY37" fmla="*/ 741680 h 7219902"/>
                  <a:gd name="connsiteX38" fmla="*/ 965200 w 13939520"/>
                  <a:gd name="connsiteY38" fmla="*/ 1452880 h 7219902"/>
                  <a:gd name="connsiteX39" fmla="*/ 1605280 w 13939520"/>
                  <a:gd name="connsiteY39" fmla="*/ 2042160 h 7219902"/>
                  <a:gd name="connsiteX40" fmla="*/ 2113280 w 13939520"/>
                  <a:gd name="connsiteY40" fmla="*/ 2631440 h 7219902"/>
                  <a:gd name="connsiteX41" fmla="*/ 2702560 w 13939520"/>
                  <a:gd name="connsiteY41" fmla="*/ 2987040 h 7219902"/>
                  <a:gd name="connsiteX42" fmla="*/ 3281680 w 13939520"/>
                  <a:gd name="connsiteY42" fmla="*/ 3241040 h 7219902"/>
                  <a:gd name="connsiteX43" fmla="*/ 3931920 w 13939520"/>
                  <a:gd name="connsiteY43" fmla="*/ 3525520 h 7219902"/>
                  <a:gd name="connsiteX44" fmla="*/ 4216400 w 13939520"/>
                  <a:gd name="connsiteY44" fmla="*/ 3556000 h 7219902"/>
                  <a:gd name="connsiteX45" fmla="*/ 4368800 w 13939520"/>
                  <a:gd name="connsiteY45" fmla="*/ 3515360 h 7219902"/>
                  <a:gd name="connsiteX46" fmla="*/ 4348480 w 13939520"/>
                  <a:gd name="connsiteY46" fmla="*/ 3322320 h 7219902"/>
                  <a:gd name="connsiteX47" fmla="*/ 4155440 w 13939520"/>
                  <a:gd name="connsiteY47" fmla="*/ 2570480 h 7219902"/>
                  <a:gd name="connsiteX48" fmla="*/ 4003040 w 13939520"/>
                  <a:gd name="connsiteY48" fmla="*/ 1706880 h 7219902"/>
                  <a:gd name="connsiteX49" fmla="*/ 3779520 w 13939520"/>
                  <a:gd name="connsiteY49" fmla="*/ 873760 h 7219902"/>
                  <a:gd name="connsiteX50" fmla="*/ 3388329 w 13939520"/>
                  <a:gd name="connsiteY50" fmla="*/ 35132 h 7219902"/>
                  <a:gd name="connsiteX51" fmla="*/ 4236720 w 13939520"/>
                  <a:gd name="connsiteY51" fmla="*/ 101600 h 7219902"/>
                  <a:gd name="connsiteX52" fmla="*/ 4175760 w 13939520"/>
                  <a:gd name="connsiteY52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10041938 w 13939520"/>
                  <a:gd name="connsiteY24" fmla="*/ 7205240 h 7219902"/>
                  <a:gd name="connsiteX25" fmla="*/ 7903580 w 13939520"/>
                  <a:gd name="connsiteY25" fmla="*/ 7219902 h 7219902"/>
                  <a:gd name="connsiteX26" fmla="*/ 7284720 w 13939520"/>
                  <a:gd name="connsiteY26" fmla="*/ 6847840 h 7219902"/>
                  <a:gd name="connsiteX27" fmla="*/ 5567680 w 13939520"/>
                  <a:gd name="connsiteY27" fmla="*/ 5882640 h 7219902"/>
                  <a:gd name="connsiteX28" fmla="*/ 4826000 w 13939520"/>
                  <a:gd name="connsiteY28" fmla="*/ 5537200 h 7219902"/>
                  <a:gd name="connsiteX29" fmla="*/ 4328160 w 13939520"/>
                  <a:gd name="connsiteY29" fmla="*/ 4886960 h 7219902"/>
                  <a:gd name="connsiteX30" fmla="*/ 3149600 w 13939520"/>
                  <a:gd name="connsiteY30" fmla="*/ 4348480 h 7219902"/>
                  <a:gd name="connsiteX31" fmla="*/ 1818640 w 13939520"/>
                  <a:gd name="connsiteY31" fmla="*/ 3484880 h 7219902"/>
                  <a:gd name="connsiteX32" fmla="*/ 792480 w 13939520"/>
                  <a:gd name="connsiteY32" fmla="*/ 2844800 h 7219902"/>
                  <a:gd name="connsiteX33" fmla="*/ 0 w 13939520"/>
                  <a:gd name="connsiteY33" fmla="*/ 2174240 h 7219902"/>
                  <a:gd name="connsiteX34" fmla="*/ 0 w 13939520"/>
                  <a:gd name="connsiteY34" fmla="*/ 0 h 7219902"/>
                  <a:gd name="connsiteX35" fmla="*/ 335280 w 13939520"/>
                  <a:gd name="connsiteY35" fmla="*/ 0 h 7219902"/>
                  <a:gd name="connsiteX36" fmla="*/ 365760 w 13939520"/>
                  <a:gd name="connsiteY36" fmla="*/ 416560 h 7219902"/>
                  <a:gd name="connsiteX37" fmla="*/ 558800 w 13939520"/>
                  <a:gd name="connsiteY37" fmla="*/ 741680 h 7219902"/>
                  <a:gd name="connsiteX38" fmla="*/ 965200 w 13939520"/>
                  <a:gd name="connsiteY38" fmla="*/ 1452880 h 7219902"/>
                  <a:gd name="connsiteX39" fmla="*/ 1605280 w 13939520"/>
                  <a:gd name="connsiteY39" fmla="*/ 2042160 h 7219902"/>
                  <a:gd name="connsiteX40" fmla="*/ 2113280 w 13939520"/>
                  <a:gd name="connsiteY40" fmla="*/ 2631440 h 7219902"/>
                  <a:gd name="connsiteX41" fmla="*/ 2702560 w 13939520"/>
                  <a:gd name="connsiteY41" fmla="*/ 2987040 h 7219902"/>
                  <a:gd name="connsiteX42" fmla="*/ 3281680 w 13939520"/>
                  <a:gd name="connsiteY42" fmla="*/ 3241040 h 7219902"/>
                  <a:gd name="connsiteX43" fmla="*/ 3931920 w 13939520"/>
                  <a:gd name="connsiteY43" fmla="*/ 3525520 h 7219902"/>
                  <a:gd name="connsiteX44" fmla="*/ 4216400 w 13939520"/>
                  <a:gd name="connsiteY44" fmla="*/ 3556000 h 7219902"/>
                  <a:gd name="connsiteX45" fmla="*/ 4368800 w 13939520"/>
                  <a:gd name="connsiteY45" fmla="*/ 3515360 h 7219902"/>
                  <a:gd name="connsiteX46" fmla="*/ 4348480 w 13939520"/>
                  <a:gd name="connsiteY46" fmla="*/ 3322320 h 7219902"/>
                  <a:gd name="connsiteX47" fmla="*/ 4155440 w 13939520"/>
                  <a:gd name="connsiteY47" fmla="*/ 2570480 h 7219902"/>
                  <a:gd name="connsiteX48" fmla="*/ 4003040 w 13939520"/>
                  <a:gd name="connsiteY48" fmla="*/ 1706880 h 7219902"/>
                  <a:gd name="connsiteX49" fmla="*/ 3779520 w 13939520"/>
                  <a:gd name="connsiteY49" fmla="*/ 873760 h 7219902"/>
                  <a:gd name="connsiteX50" fmla="*/ 3388329 w 13939520"/>
                  <a:gd name="connsiteY50" fmla="*/ 35132 h 7219902"/>
                  <a:gd name="connsiteX51" fmla="*/ 4262285 w 13939520"/>
                  <a:gd name="connsiteY51" fmla="*/ 30019 h 7219902"/>
                  <a:gd name="connsiteX52" fmla="*/ 4175760 w 13939520"/>
                  <a:gd name="connsiteY52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10041938 w 13939520"/>
                  <a:gd name="connsiteY24" fmla="*/ 7205240 h 7219902"/>
                  <a:gd name="connsiteX25" fmla="*/ 7903580 w 13939520"/>
                  <a:gd name="connsiteY25" fmla="*/ 7219902 h 7219902"/>
                  <a:gd name="connsiteX26" fmla="*/ 7284720 w 13939520"/>
                  <a:gd name="connsiteY26" fmla="*/ 6847840 h 7219902"/>
                  <a:gd name="connsiteX27" fmla="*/ 5567680 w 13939520"/>
                  <a:gd name="connsiteY27" fmla="*/ 5882640 h 7219902"/>
                  <a:gd name="connsiteX28" fmla="*/ 4826000 w 13939520"/>
                  <a:gd name="connsiteY28" fmla="*/ 5537200 h 7219902"/>
                  <a:gd name="connsiteX29" fmla="*/ 4328160 w 13939520"/>
                  <a:gd name="connsiteY29" fmla="*/ 4886960 h 7219902"/>
                  <a:gd name="connsiteX30" fmla="*/ 3149600 w 13939520"/>
                  <a:gd name="connsiteY30" fmla="*/ 4348480 h 7219902"/>
                  <a:gd name="connsiteX31" fmla="*/ 1818640 w 13939520"/>
                  <a:gd name="connsiteY31" fmla="*/ 3484880 h 7219902"/>
                  <a:gd name="connsiteX32" fmla="*/ 792480 w 13939520"/>
                  <a:gd name="connsiteY32" fmla="*/ 2844800 h 7219902"/>
                  <a:gd name="connsiteX33" fmla="*/ 0 w 13939520"/>
                  <a:gd name="connsiteY33" fmla="*/ 2174240 h 7219902"/>
                  <a:gd name="connsiteX34" fmla="*/ 335280 w 13939520"/>
                  <a:gd name="connsiteY34" fmla="*/ 0 h 7219902"/>
                  <a:gd name="connsiteX35" fmla="*/ 365760 w 13939520"/>
                  <a:gd name="connsiteY35" fmla="*/ 416560 h 7219902"/>
                  <a:gd name="connsiteX36" fmla="*/ 558800 w 13939520"/>
                  <a:gd name="connsiteY36" fmla="*/ 741680 h 7219902"/>
                  <a:gd name="connsiteX37" fmla="*/ 965200 w 13939520"/>
                  <a:gd name="connsiteY37" fmla="*/ 1452880 h 7219902"/>
                  <a:gd name="connsiteX38" fmla="*/ 1605280 w 13939520"/>
                  <a:gd name="connsiteY38" fmla="*/ 2042160 h 7219902"/>
                  <a:gd name="connsiteX39" fmla="*/ 2113280 w 13939520"/>
                  <a:gd name="connsiteY39" fmla="*/ 2631440 h 7219902"/>
                  <a:gd name="connsiteX40" fmla="*/ 2702560 w 13939520"/>
                  <a:gd name="connsiteY40" fmla="*/ 2987040 h 7219902"/>
                  <a:gd name="connsiteX41" fmla="*/ 3281680 w 13939520"/>
                  <a:gd name="connsiteY41" fmla="*/ 3241040 h 7219902"/>
                  <a:gd name="connsiteX42" fmla="*/ 3931920 w 13939520"/>
                  <a:gd name="connsiteY42" fmla="*/ 3525520 h 7219902"/>
                  <a:gd name="connsiteX43" fmla="*/ 4216400 w 13939520"/>
                  <a:gd name="connsiteY43" fmla="*/ 3556000 h 7219902"/>
                  <a:gd name="connsiteX44" fmla="*/ 4368800 w 13939520"/>
                  <a:gd name="connsiteY44" fmla="*/ 3515360 h 7219902"/>
                  <a:gd name="connsiteX45" fmla="*/ 4348480 w 13939520"/>
                  <a:gd name="connsiteY45" fmla="*/ 3322320 h 7219902"/>
                  <a:gd name="connsiteX46" fmla="*/ 4155440 w 13939520"/>
                  <a:gd name="connsiteY46" fmla="*/ 2570480 h 7219902"/>
                  <a:gd name="connsiteX47" fmla="*/ 4003040 w 13939520"/>
                  <a:gd name="connsiteY47" fmla="*/ 1706880 h 7219902"/>
                  <a:gd name="connsiteX48" fmla="*/ 3779520 w 13939520"/>
                  <a:gd name="connsiteY48" fmla="*/ 873760 h 7219902"/>
                  <a:gd name="connsiteX49" fmla="*/ 3388329 w 13939520"/>
                  <a:gd name="connsiteY49" fmla="*/ 35132 h 7219902"/>
                  <a:gd name="connsiteX50" fmla="*/ 4262285 w 13939520"/>
                  <a:gd name="connsiteY50" fmla="*/ 30019 h 7219902"/>
                  <a:gd name="connsiteX51" fmla="*/ 4175760 w 13939520"/>
                  <a:gd name="connsiteY51" fmla="*/ 254000 h 7219902"/>
                  <a:gd name="connsiteX0" fmla="*/ 3840479 w 13604239"/>
                  <a:gd name="connsiteY0" fmla="*/ 254000 h 7219902"/>
                  <a:gd name="connsiteX1" fmla="*/ 4074159 w 13604239"/>
                  <a:gd name="connsiteY1" fmla="*/ 1209040 h 7219902"/>
                  <a:gd name="connsiteX2" fmla="*/ 4206239 w 13604239"/>
                  <a:gd name="connsiteY2" fmla="*/ 1727200 h 7219902"/>
                  <a:gd name="connsiteX3" fmla="*/ 4236719 w 13604239"/>
                  <a:gd name="connsiteY3" fmla="*/ 2235200 h 7219902"/>
                  <a:gd name="connsiteX4" fmla="*/ 4632959 w 13604239"/>
                  <a:gd name="connsiteY4" fmla="*/ 3708400 h 7219902"/>
                  <a:gd name="connsiteX5" fmla="*/ 4917439 w 13604239"/>
                  <a:gd name="connsiteY5" fmla="*/ 4185920 h 7219902"/>
                  <a:gd name="connsiteX6" fmla="*/ 5303519 w 13604239"/>
                  <a:gd name="connsiteY6" fmla="*/ 4572000 h 7219902"/>
                  <a:gd name="connsiteX7" fmla="*/ 6106159 w 13604239"/>
                  <a:gd name="connsiteY7" fmla="*/ 5212080 h 7219902"/>
                  <a:gd name="connsiteX8" fmla="*/ 6736079 w 13604239"/>
                  <a:gd name="connsiteY8" fmla="*/ 5628640 h 7219902"/>
                  <a:gd name="connsiteX9" fmla="*/ 7538719 w 13604239"/>
                  <a:gd name="connsiteY9" fmla="*/ 5974080 h 7219902"/>
                  <a:gd name="connsiteX10" fmla="*/ 8097519 w 13604239"/>
                  <a:gd name="connsiteY10" fmla="*/ 6014720 h 7219902"/>
                  <a:gd name="connsiteX11" fmla="*/ 8514079 w 13604239"/>
                  <a:gd name="connsiteY11" fmla="*/ 6146800 h 7219902"/>
                  <a:gd name="connsiteX12" fmla="*/ 8869679 w 13604239"/>
                  <a:gd name="connsiteY12" fmla="*/ 6238240 h 7219902"/>
                  <a:gd name="connsiteX13" fmla="*/ 9347199 w 13604239"/>
                  <a:gd name="connsiteY13" fmla="*/ 6289040 h 7219902"/>
                  <a:gd name="connsiteX14" fmla="*/ 9723119 w 13604239"/>
                  <a:gd name="connsiteY14" fmla="*/ 6360160 h 7219902"/>
                  <a:gd name="connsiteX15" fmla="*/ 10200639 w 13604239"/>
                  <a:gd name="connsiteY15" fmla="*/ 6207760 h 7219902"/>
                  <a:gd name="connsiteX16" fmla="*/ 10830559 w 13604239"/>
                  <a:gd name="connsiteY16" fmla="*/ 5821680 h 7219902"/>
                  <a:gd name="connsiteX17" fmla="*/ 11643359 w 13604239"/>
                  <a:gd name="connsiteY17" fmla="*/ 5151120 h 7219902"/>
                  <a:gd name="connsiteX18" fmla="*/ 12720319 w 13604239"/>
                  <a:gd name="connsiteY18" fmla="*/ 4368800 h 7219902"/>
                  <a:gd name="connsiteX19" fmla="*/ 13604239 w 13604239"/>
                  <a:gd name="connsiteY19" fmla="*/ 3596640 h 7219902"/>
                  <a:gd name="connsiteX20" fmla="*/ 13604239 w 13604239"/>
                  <a:gd name="connsiteY20" fmla="*/ 4389120 h 7219902"/>
                  <a:gd name="connsiteX21" fmla="*/ 11673839 w 13604239"/>
                  <a:gd name="connsiteY21" fmla="*/ 5821680 h 7219902"/>
                  <a:gd name="connsiteX22" fmla="*/ 10667999 w 13604239"/>
                  <a:gd name="connsiteY22" fmla="*/ 6370320 h 7219902"/>
                  <a:gd name="connsiteX23" fmla="*/ 10078719 w 13604239"/>
                  <a:gd name="connsiteY23" fmla="*/ 6908800 h 7219902"/>
                  <a:gd name="connsiteX24" fmla="*/ 9706657 w 13604239"/>
                  <a:gd name="connsiteY24" fmla="*/ 7205240 h 7219902"/>
                  <a:gd name="connsiteX25" fmla="*/ 7568299 w 13604239"/>
                  <a:gd name="connsiteY25" fmla="*/ 7219902 h 7219902"/>
                  <a:gd name="connsiteX26" fmla="*/ 6949439 w 13604239"/>
                  <a:gd name="connsiteY26" fmla="*/ 6847840 h 7219902"/>
                  <a:gd name="connsiteX27" fmla="*/ 5232399 w 13604239"/>
                  <a:gd name="connsiteY27" fmla="*/ 5882640 h 7219902"/>
                  <a:gd name="connsiteX28" fmla="*/ 4490719 w 13604239"/>
                  <a:gd name="connsiteY28" fmla="*/ 5537200 h 7219902"/>
                  <a:gd name="connsiteX29" fmla="*/ 3992879 w 13604239"/>
                  <a:gd name="connsiteY29" fmla="*/ 4886960 h 7219902"/>
                  <a:gd name="connsiteX30" fmla="*/ 2814319 w 13604239"/>
                  <a:gd name="connsiteY30" fmla="*/ 4348480 h 7219902"/>
                  <a:gd name="connsiteX31" fmla="*/ 1483359 w 13604239"/>
                  <a:gd name="connsiteY31" fmla="*/ 3484880 h 7219902"/>
                  <a:gd name="connsiteX32" fmla="*/ 457199 w 13604239"/>
                  <a:gd name="connsiteY32" fmla="*/ 2844800 h 7219902"/>
                  <a:gd name="connsiteX33" fmla="*/ -1 w 13604239"/>
                  <a:gd name="connsiteY33" fmla="*/ 0 h 7219902"/>
                  <a:gd name="connsiteX34" fmla="*/ 30479 w 13604239"/>
                  <a:gd name="connsiteY34" fmla="*/ 416560 h 7219902"/>
                  <a:gd name="connsiteX35" fmla="*/ 223519 w 13604239"/>
                  <a:gd name="connsiteY35" fmla="*/ 741680 h 7219902"/>
                  <a:gd name="connsiteX36" fmla="*/ 629919 w 13604239"/>
                  <a:gd name="connsiteY36" fmla="*/ 1452880 h 7219902"/>
                  <a:gd name="connsiteX37" fmla="*/ 1269999 w 13604239"/>
                  <a:gd name="connsiteY37" fmla="*/ 2042160 h 7219902"/>
                  <a:gd name="connsiteX38" fmla="*/ 1777999 w 13604239"/>
                  <a:gd name="connsiteY38" fmla="*/ 2631440 h 7219902"/>
                  <a:gd name="connsiteX39" fmla="*/ 2367279 w 13604239"/>
                  <a:gd name="connsiteY39" fmla="*/ 2987040 h 7219902"/>
                  <a:gd name="connsiteX40" fmla="*/ 2946399 w 13604239"/>
                  <a:gd name="connsiteY40" fmla="*/ 3241040 h 7219902"/>
                  <a:gd name="connsiteX41" fmla="*/ 3596639 w 13604239"/>
                  <a:gd name="connsiteY41" fmla="*/ 3525520 h 7219902"/>
                  <a:gd name="connsiteX42" fmla="*/ 3881119 w 13604239"/>
                  <a:gd name="connsiteY42" fmla="*/ 3556000 h 7219902"/>
                  <a:gd name="connsiteX43" fmla="*/ 4033519 w 13604239"/>
                  <a:gd name="connsiteY43" fmla="*/ 3515360 h 7219902"/>
                  <a:gd name="connsiteX44" fmla="*/ 4013199 w 13604239"/>
                  <a:gd name="connsiteY44" fmla="*/ 3322320 h 7219902"/>
                  <a:gd name="connsiteX45" fmla="*/ 3820159 w 13604239"/>
                  <a:gd name="connsiteY45" fmla="*/ 2570480 h 7219902"/>
                  <a:gd name="connsiteX46" fmla="*/ 3667759 w 13604239"/>
                  <a:gd name="connsiteY46" fmla="*/ 1706880 h 7219902"/>
                  <a:gd name="connsiteX47" fmla="*/ 3444239 w 13604239"/>
                  <a:gd name="connsiteY47" fmla="*/ 873760 h 7219902"/>
                  <a:gd name="connsiteX48" fmla="*/ 3053048 w 13604239"/>
                  <a:gd name="connsiteY48" fmla="*/ 35132 h 7219902"/>
                  <a:gd name="connsiteX49" fmla="*/ 3927004 w 13604239"/>
                  <a:gd name="connsiteY49" fmla="*/ 30019 h 7219902"/>
                  <a:gd name="connsiteX50" fmla="*/ 3840479 w 13604239"/>
                  <a:gd name="connsiteY50" fmla="*/ 254000 h 7219902"/>
                  <a:gd name="connsiteX0" fmla="*/ 3810000 w 13573760"/>
                  <a:gd name="connsiteY0" fmla="*/ 223982 h 7189884"/>
                  <a:gd name="connsiteX1" fmla="*/ 4043680 w 13573760"/>
                  <a:gd name="connsiteY1" fmla="*/ 1179022 h 7189884"/>
                  <a:gd name="connsiteX2" fmla="*/ 4175760 w 13573760"/>
                  <a:gd name="connsiteY2" fmla="*/ 1697182 h 7189884"/>
                  <a:gd name="connsiteX3" fmla="*/ 4206240 w 13573760"/>
                  <a:gd name="connsiteY3" fmla="*/ 2205182 h 7189884"/>
                  <a:gd name="connsiteX4" fmla="*/ 4602480 w 13573760"/>
                  <a:gd name="connsiteY4" fmla="*/ 3678382 h 7189884"/>
                  <a:gd name="connsiteX5" fmla="*/ 4886960 w 13573760"/>
                  <a:gd name="connsiteY5" fmla="*/ 4155902 h 7189884"/>
                  <a:gd name="connsiteX6" fmla="*/ 5273040 w 13573760"/>
                  <a:gd name="connsiteY6" fmla="*/ 4541982 h 7189884"/>
                  <a:gd name="connsiteX7" fmla="*/ 6075680 w 13573760"/>
                  <a:gd name="connsiteY7" fmla="*/ 5182062 h 7189884"/>
                  <a:gd name="connsiteX8" fmla="*/ 6705600 w 13573760"/>
                  <a:gd name="connsiteY8" fmla="*/ 5598622 h 7189884"/>
                  <a:gd name="connsiteX9" fmla="*/ 7508240 w 13573760"/>
                  <a:gd name="connsiteY9" fmla="*/ 5944062 h 7189884"/>
                  <a:gd name="connsiteX10" fmla="*/ 8067040 w 13573760"/>
                  <a:gd name="connsiteY10" fmla="*/ 5984702 h 7189884"/>
                  <a:gd name="connsiteX11" fmla="*/ 8483600 w 13573760"/>
                  <a:gd name="connsiteY11" fmla="*/ 6116782 h 7189884"/>
                  <a:gd name="connsiteX12" fmla="*/ 8839200 w 13573760"/>
                  <a:gd name="connsiteY12" fmla="*/ 6208222 h 7189884"/>
                  <a:gd name="connsiteX13" fmla="*/ 9316720 w 13573760"/>
                  <a:gd name="connsiteY13" fmla="*/ 6259022 h 7189884"/>
                  <a:gd name="connsiteX14" fmla="*/ 9692640 w 13573760"/>
                  <a:gd name="connsiteY14" fmla="*/ 6330142 h 7189884"/>
                  <a:gd name="connsiteX15" fmla="*/ 10170160 w 13573760"/>
                  <a:gd name="connsiteY15" fmla="*/ 6177742 h 7189884"/>
                  <a:gd name="connsiteX16" fmla="*/ 10800080 w 13573760"/>
                  <a:gd name="connsiteY16" fmla="*/ 5791662 h 7189884"/>
                  <a:gd name="connsiteX17" fmla="*/ 11612880 w 13573760"/>
                  <a:gd name="connsiteY17" fmla="*/ 5121102 h 7189884"/>
                  <a:gd name="connsiteX18" fmla="*/ 12689840 w 13573760"/>
                  <a:gd name="connsiteY18" fmla="*/ 4338782 h 7189884"/>
                  <a:gd name="connsiteX19" fmla="*/ 13573760 w 13573760"/>
                  <a:gd name="connsiteY19" fmla="*/ 3566622 h 7189884"/>
                  <a:gd name="connsiteX20" fmla="*/ 13573760 w 13573760"/>
                  <a:gd name="connsiteY20" fmla="*/ 4359102 h 7189884"/>
                  <a:gd name="connsiteX21" fmla="*/ 11643360 w 13573760"/>
                  <a:gd name="connsiteY21" fmla="*/ 5791662 h 7189884"/>
                  <a:gd name="connsiteX22" fmla="*/ 10637520 w 13573760"/>
                  <a:gd name="connsiteY22" fmla="*/ 6340302 h 7189884"/>
                  <a:gd name="connsiteX23" fmla="*/ 10048240 w 13573760"/>
                  <a:gd name="connsiteY23" fmla="*/ 6878782 h 7189884"/>
                  <a:gd name="connsiteX24" fmla="*/ 9676178 w 13573760"/>
                  <a:gd name="connsiteY24" fmla="*/ 7175222 h 7189884"/>
                  <a:gd name="connsiteX25" fmla="*/ 7537820 w 13573760"/>
                  <a:gd name="connsiteY25" fmla="*/ 7189884 h 7189884"/>
                  <a:gd name="connsiteX26" fmla="*/ 6918960 w 13573760"/>
                  <a:gd name="connsiteY26" fmla="*/ 6817822 h 7189884"/>
                  <a:gd name="connsiteX27" fmla="*/ 5201920 w 13573760"/>
                  <a:gd name="connsiteY27" fmla="*/ 5852622 h 7189884"/>
                  <a:gd name="connsiteX28" fmla="*/ 4460240 w 13573760"/>
                  <a:gd name="connsiteY28" fmla="*/ 5507182 h 7189884"/>
                  <a:gd name="connsiteX29" fmla="*/ 3962400 w 13573760"/>
                  <a:gd name="connsiteY29" fmla="*/ 4856942 h 7189884"/>
                  <a:gd name="connsiteX30" fmla="*/ 2783840 w 13573760"/>
                  <a:gd name="connsiteY30" fmla="*/ 4318462 h 7189884"/>
                  <a:gd name="connsiteX31" fmla="*/ 1452880 w 13573760"/>
                  <a:gd name="connsiteY31" fmla="*/ 3454862 h 7189884"/>
                  <a:gd name="connsiteX32" fmla="*/ 426720 w 13573760"/>
                  <a:gd name="connsiteY32" fmla="*/ 2814782 h 7189884"/>
                  <a:gd name="connsiteX33" fmla="*/ 0 w 13573760"/>
                  <a:gd name="connsiteY33" fmla="*/ 386542 h 7189884"/>
                  <a:gd name="connsiteX34" fmla="*/ 193040 w 13573760"/>
                  <a:gd name="connsiteY34" fmla="*/ 711662 h 7189884"/>
                  <a:gd name="connsiteX35" fmla="*/ 599440 w 13573760"/>
                  <a:gd name="connsiteY35" fmla="*/ 1422862 h 7189884"/>
                  <a:gd name="connsiteX36" fmla="*/ 1239520 w 13573760"/>
                  <a:gd name="connsiteY36" fmla="*/ 2012142 h 7189884"/>
                  <a:gd name="connsiteX37" fmla="*/ 1747520 w 13573760"/>
                  <a:gd name="connsiteY37" fmla="*/ 2601422 h 7189884"/>
                  <a:gd name="connsiteX38" fmla="*/ 2336800 w 13573760"/>
                  <a:gd name="connsiteY38" fmla="*/ 2957022 h 7189884"/>
                  <a:gd name="connsiteX39" fmla="*/ 2915920 w 13573760"/>
                  <a:gd name="connsiteY39" fmla="*/ 3211022 h 7189884"/>
                  <a:gd name="connsiteX40" fmla="*/ 3566160 w 13573760"/>
                  <a:gd name="connsiteY40" fmla="*/ 3495502 h 7189884"/>
                  <a:gd name="connsiteX41" fmla="*/ 3850640 w 13573760"/>
                  <a:gd name="connsiteY41" fmla="*/ 3525982 h 7189884"/>
                  <a:gd name="connsiteX42" fmla="*/ 4003040 w 13573760"/>
                  <a:gd name="connsiteY42" fmla="*/ 3485342 h 7189884"/>
                  <a:gd name="connsiteX43" fmla="*/ 3982720 w 13573760"/>
                  <a:gd name="connsiteY43" fmla="*/ 3292302 h 7189884"/>
                  <a:gd name="connsiteX44" fmla="*/ 3789680 w 13573760"/>
                  <a:gd name="connsiteY44" fmla="*/ 2540462 h 7189884"/>
                  <a:gd name="connsiteX45" fmla="*/ 3637280 w 13573760"/>
                  <a:gd name="connsiteY45" fmla="*/ 1676862 h 7189884"/>
                  <a:gd name="connsiteX46" fmla="*/ 3413760 w 13573760"/>
                  <a:gd name="connsiteY46" fmla="*/ 843742 h 7189884"/>
                  <a:gd name="connsiteX47" fmla="*/ 3022569 w 13573760"/>
                  <a:gd name="connsiteY47" fmla="*/ 5114 h 7189884"/>
                  <a:gd name="connsiteX48" fmla="*/ 3896525 w 13573760"/>
                  <a:gd name="connsiteY48" fmla="*/ 1 h 7189884"/>
                  <a:gd name="connsiteX49" fmla="*/ 3810000 w 13573760"/>
                  <a:gd name="connsiteY49" fmla="*/ 223982 h 7189884"/>
                  <a:gd name="connsiteX0" fmla="*/ 3616959 w 13380719"/>
                  <a:gd name="connsiteY0" fmla="*/ 223982 h 7189884"/>
                  <a:gd name="connsiteX1" fmla="*/ 3850639 w 13380719"/>
                  <a:gd name="connsiteY1" fmla="*/ 1179022 h 7189884"/>
                  <a:gd name="connsiteX2" fmla="*/ 3982719 w 13380719"/>
                  <a:gd name="connsiteY2" fmla="*/ 1697182 h 7189884"/>
                  <a:gd name="connsiteX3" fmla="*/ 4013199 w 13380719"/>
                  <a:gd name="connsiteY3" fmla="*/ 2205182 h 7189884"/>
                  <a:gd name="connsiteX4" fmla="*/ 4409439 w 13380719"/>
                  <a:gd name="connsiteY4" fmla="*/ 3678382 h 7189884"/>
                  <a:gd name="connsiteX5" fmla="*/ 4693919 w 13380719"/>
                  <a:gd name="connsiteY5" fmla="*/ 4155902 h 7189884"/>
                  <a:gd name="connsiteX6" fmla="*/ 5079999 w 13380719"/>
                  <a:gd name="connsiteY6" fmla="*/ 4541982 h 7189884"/>
                  <a:gd name="connsiteX7" fmla="*/ 5882639 w 13380719"/>
                  <a:gd name="connsiteY7" fmla="*/ 5182062 h 7189884"/>
                  <a:gd name="connsiteX8" fmla="*/ 6512559 w 13380719"/>
                  <a:gd name="connsiteY8" fmla="*/ 5598622 h 7189884"/>
                  <a:gd name="connsiteX9" fmla="*/ 7315199 w 13380719"/>
                  <a:gd name="connsiteY9" fmla="*/ 5944062 h 7189884"/>
                  <a:gd name="connsiteX10" fmla="*/ 7873999 w 13380719"/>
                  <a:gd name="connsiteY10" fmla="*/ 5984702 h 7189884"/>
                  <a:gd name="connsiteX11" fmla="*/ 8290559 w 13380719"/>
                  <a:gd name="connsiteY11" fmla="*/ 6116782 h 7189884"/>
                  <a:gd name="connsiteX12" fmla="*/ 8646159 w 13380719"/>
                  <a:gd name="connsiteY12" fmla="*/ 6208222 h 7189884"/>
                  <a:gd name="connsiteX13" fmla="*/ 9123679 w 13380719"/>
                  <a:gd name="connsiteY13" fmla="*/ 6259022 h 7189884"/>
                  <a:gd name="connsiteX14" fmla="*/ 9499599 w 13380719"/>
                  <a:gd name="connsiteY14" fmla="*/ 6330142 h 7189884"/>
                  <a:gd name="connsiteX15" fmla="*/ 9977119 w 13380719"/>
                  <a:gd name="connsiteY15" fmla="*/ 6177742 h 7189884"/>
                  <a:gd name="connsiteX16" fmla="*/ 10607039 w 13380719"/>
                  <a:gd name="connsiteY16" fmla="*/ 5791662 h 7189884"/>
                  <a:gd name="connsiteX17" fmla="*/ 11419839 w 13380719"/>
                  <a:gd name="connsiteY17" fmla="*/ 5121102 h 7189884"/>
                  <a:gd name="connsiteX18" fmla="*/ 12496799 w 13380719"/>
                  <a:gd name="connsiteY18" fmla="*/ 4338782 h 7189884"/>
                  <a:gd name="connsiteX19" fmla="*/ 13380719 w 13380719"/>
                  <a:gd name="connsiteY19" fmla="*/ 3566622 h 7189884"/>
                  <a:gd name="connsiteX20" fmla="*/ 13380719 w 13380719"/>
                  <a:gd name="connsiteY20" fmla="*/ 4359102 h 7189884"/>
                  <a:gd name="connsiteX21" fmla="*/ 11450319 w 13380719"/>
                  <a:gd name="connsiteY21" fmla="*/ 5791662 h 7189884"/>
                  <a:gd name="connsiteX22" fmla="*/ 10444479 w 13380719"/>
                  <a:gd name="connsiteY22" fmla="*/ 6340302 h 7189884"/>
                  <a:gd name="connsiteX23" fmla="*/ 9855199 w 13380719"/>
                  <a:gd name="connsiteY23" fmla="*/ 6878782 h 7189884"/>
                  <a:gd name="connsiteX24" fmla="*/ 9483137 w 13380719"/>
                  <a:gd name="connsiteY24" fmla="*/ 7175222 h 7189884"/>
                  <a:gd name="connsiteX25" fmla="*/ 7344779 w 13380719"/>
                  <a:gd name="connsiteY25" fmla="*/ 7189884 h 7189884"/>
                  <a:gd name="connsiteX26" fmla="*/ 6725919 w 13380719"/>
                  <a:gd name="connsiteY26" fmla="*/ 6817822 h 7189884"/>
                  <a:gd name="connsiteX27" fmla="*/ 5008879 w 13380719"/>
                  <a:gd name="connsiteY27" fmla="*/ 5852622 h 7189884"/>
                  <a:gd name="connsiteX28" fmla="*/ 4267199 w 13380719"/>
                  <a:gd name="connsiteY28" fmla="*/ 5507182 h 7189884"/>
                  <a:gd name="connsiteX29" fmla="*/ 3769359 w 13380719"/>
                  <a:gd name="connsiteY29" fmla="*/ 4856942 h 7189884"/>
                  <a:gd name="connsiteX30" fmla="*/ 2590799 w 13380719"/>
                  <a:gd name="connsiteY30" fmla="*/ 4318462 h 7189884"/>
                  <a:gd name="connsiteX31" fmla="*/ 1259839 w 13380719"/>
                  <a:gd name="connsiteY31" fmla="*/ 3454862 h 7189884"/>
                  <a:gd name="connsiteX32" fmla="*/ 233679 w 13380719"/>
                  <a:gd name="connsiteY32" fmla="*/ 2814782 h 7189884"/>
                  <a:gd name="connsiteX33" fmla="*/ -1 w 13380719"/>
                  <a:gd name="connsiteY33" fmla="*/ 711662 h 7189884"/>
                  <a:gd name="connsiteX34" fmla="*/ 406399 w 13380719"/>
                  <a:gd name="connsiteY34" fmla="*/ 1422862 h 7189884"/>
                  <a:gd name="connsiteX35" fmla="*/ 1046479 w 13380719"/>
                  <a:gd name="connsiteY35" fmla="*/ 2012142 h 7189884"/>
                  <a:gd name="connsiteX36" fmla="*/ 1554479 w 13380719"/>
                  <a:gd name="connsiteY36" fmla="*/ 2601422 h 7189884"/>
                  <a:gd name="connsiteX37" fmla="*/ 2143759 w 13380719"/>
                  <a:gd name="connsiteY37" fmla="*/ 2957022 h 7189884"/>
                  <a:gd name="connsiteX38" fmla="*/ 2722879 w 13380719"/>
                  <a:gd name="connsiteY38" fmla="*/ 3211022 h 7189884"/>
                  <a:gd name="connsiteX39" fmla="*/ 3373119 w 13380719"/>
                  <a:gd name="connsiteY39" fmla="*/ 3495502 h 7189884"/>
                  <a:gd name="connsiteX40" fmla="*/ 3657599 w 13380719"/>
                  <a:gd name="connsiteY40" fmla="*/ 3525982 h 7189884"/>
                  <a:gd name="connsiteX41" fmla="*/ 3809999 w 13380719"/>
                  <a:gd name="connsiteY41" fmla="*/ 3485342 h 7189884"/>
                  <a:gd name="connsiteX42" fmla="*/ 3789679 w 13380719"/>
                  <a:gd name="connsiteY42" fmla="*/ 3292302 h 7189884"/>
                  <a:gd name="connsiteX43" fmla="*/ 3596639 w 13380719"/>
                  <a:gd name="connsiteY43" fmla="*/ 2540462 h 7189884"/>
                  <a:gd name="connsiteX44" fmla="*/ 3444239 w 13380719"/>
                  <a:gd name="connsiteY44" fmla="*/ 1676862 h 7189884"/>
                  <a:gd name="connsiteX45" fmla="*/ 3220719 w 13380719"/>
                  <a:gd name="connsiteY45" fmla="*/ 843742 h 7189884"/>
                  <a:gd name="connsiteX46" fmla="*/ 2829528 w 13380719"/>
                  <a:gd name="connsiteY46" fmla="*/ 5114 h 7189884"/>
                  <a:gd name="connsiteX47" fmla="*/ 3703484 w 13380719"/>
                  <a:gd name="connsiteY47" fmla="*/ 1 h 7189884"/>
                  <a:gd name="connsiteX48" fmla="*/ 3616959 w 13380719"/>
                  <a:gd name="connsiteY48" fmla="*/ 223982 h 7189884"/>
                  <a:gd name="connsiteX0" fmla="*/ 3383280 w 13147040"/>
                  <a:gd name="connsiteY0" fmla="*/ 223982 h 7189884"/>
                  <a:gd name="connsiteX1" fmla="*/ 3616960 w 13147040"/>
                  <a:gd name="connsiteY1" fmla="*/ 1179022 h 7189884"/>
                  <a:gd name="connsiteX2" fmla="*/ 3749040 w 13147040"/>
                  <a:gd name="connsiteY2" fmla="*/ 1697182 h 7189884"/>
                  <a:gd name="connsiteX3" fmla="*/ 3779520 w 13147040"/>
                  <a:gd name="connsiteY3" fmla="*/ 2205182 h 7189884"/>
                  <a:gd name="connsiteX4" fmla="*/ 4175760 w 13147040"/>
                  <a:gd name="connsiteY4" fmla="*/ 3678382 h 7189884"/>
                  <a:gd name="connsiteX5" fmla="*/ 4460240 w 13147040"/>
                  <a:gd name="connsiteY5" fmla="*/ 4155902 h 7189884"/>
                  <a:gd name="connsiteX6" fmla="*/ 4846320 w 13147040"/>
                  <a:gd name="connsiteY6" fmla="*/ 4541982 h 7189884"/>
                  <a:gd name="connsiteX7" fmla="*/ 5648960 w 13147040"/>
                  <a:gd name="connsiteY7" fmla="*/ 5182062 h 7189884"/>
                  <a:gd name="connsiteX8" fmla="*/ 6278880 w 13147040"/>
                  <a:gd name="connsiteY8" fmla="*/ 5598622 h 7189884"/>
                  <a:gd name="connsiteX9" fmla="*/ 7081520 w 13147040"/>
                  <a:gd name="connsiteY9" fmla="*/ 5944062 h 7189884"/>
                  <a:gd name="connsiteX10" fmla="*/ 7640320 w 13147040"/>
                  <a:gd name="connsiteY10" fmla="*/ 5984702 h 7189884"/>
                  <a:gd name="connsiteX11" fmla="*/ 8056880 w 13147040"/>
                  <a:gd name="connsiteY11" fmla="*/ 6116782 h 7189884"/>
                  <a:gd name="connsiteX12" fmla="*/ 8412480 w 13147040"/>
                  <a:gd name="connsiteY12" fmla="*/ 6208222 h 7189884"/>
                  <a:gd name="connsiteX13" fmla="*/ 8890000 w 13147040"/>
                  <a:gd name="connsiteY13" fmla="*/ 6259022 h 7189884"/>
                  <a:gd name="connsiteX14" fmla="*/ 9265920 w 13147040"/>
                  <a:gd name="connsiteY14" fmla="*/ 6330142 h 7189884"/>
                  <a:gd name="connsiteX15" fmla="*/ 9743440 w 13147040"/>
                  <a:gd name="connsiteY15" fmla="*/ 6177742 h 7189884"/>
                  <a:gd name="connsiteX16" fmla="*/ 10373360 w 13147040"/>
                  <a:gd name="connsiteY16" fmla="*/ 5791662 h 7189884"/>
                  <a:gd name="connsiteX17" fmla="*/ 11186160 w 13147040"/>
                  <a:gd name="connsiteY17" fmla="*/ 5121102 h 7189884"/>
                  <a:gd name="connsiteX18" fmla="*/ 12263120 w 13147040"/>
                  <a:gd name="connsiteY18" fmla="*/ 4338782 h 7189884"/>
                  <a:gd name="connsiteX19" fmla="*/ 13147040 w 13147040"/>
                  <a:gd name="connsiteY19" fmla="*/ 3566622 h 7189884"/>
                  <a:gd name="connsiteX20" fmla="*/ 13147040 w 13147040"/>
                  <a:gd name="connsiteY20" fmla="*/ 4359102 h 7189884"/>
                  <a:gd name="connsiteX21" fmla="*/ 11216640 w 13147040"/>
                  <a:gd name="connsiteY21" fmla="*/ 5791662 h 7189884"/>
                  <a:gd name="connsiteX22" fmla="*/ 10210800 w 13147040"/>
                  <a:gd name="connsiteY22" fmla="*/ 6340302 h 7189884"/>
                  <a:gd name="connsiteX23" fmla="*/ 9621520 w 13147040"/>
                  <a:gd name="connsiteY23" fmla="*/ 6878782 h 7189884"/>
                  <a:gd name="connsiteX24" fmla="*/ 9249458 w 13147040"/>
                  <a:gd name="connsiteY24" fmla="*/ 7175222 h 7189884"/>
                  <a:gd name="connsiteX25" fmla="*/ 7111100 w 13147040"/>
                  <a:gd name="connsiteY25" fmla="*/ 7189884 h 7189884"/>
                  <a:gd name="connsiteX26" fmla="*/ 6492240 w 13147040"/>
                  <a:gd name="connsiteY26" fmla="*/ 6817822 h 7189884"/>
                  <a:gd name="connsiteX27" fmla="*/ 4775200 w 13147040"/>
                  <a:gd name="connsiteY27" fmla="*/ 5852622 h 7189884"/>
                  <a:gd name="connsiteX28" fmla="*/ 4033520 w 13147040"/>
                  <a:gd name="connsiteY28" fmla="*/ 5507182 h 7189884"/>
                  <a:gd name="connsiteX29" fmla="*/ 3535680 w 13147040"/>
                  <a:gd name="connsiteY29" fmla="*/ 4856942 h 7189884"/>
                  <a:gd name="connsiteX30" fmla="*/ 2357120 w 13147040"/>
                  <a:gd name="connsiteY30" fmla="*/ 4318462 h 7189884"/>
                  <a:gd name="connsiteX31" fmla="*/ 1026160 w 13147040"/>
                  <a:gd name="connsiteY31" fmla="*/ 3454862 h 7189884"/>
                  <a:gd name="connsiteX32" fmla="*/ 0 w 13147040"/>
                  <a:gd name="connsiteY32" fmla="*/ 2814782 h 7189884"/>
                  <a:gd name="connsiteX33" fmla="*/ 172720 w 13147040"/>
                  <a:gd name="connsiteY33" fmla="*/ 1422862 h 7189884"/>
                  <a:gd name="connsiteX34" fmla="*/ 812800 w 13147040"/>
                  <a:gd name="connsiteY34" fmla="*/ 2012142 h 7189884"/>
                  <a:gd name="connsiteX35" fmla="*/ 1320800 w 13147040"/>
                  <a:gd name="connsiteY35" fmla="*/ 2601422 h 7189884"/>
                  <a:gd name="connsiteX36" fmla="*/ 1910080 w 13147040"/>
                  <a:gd name="connsiteY36" fmla="*/ 2957022 h 7189884"/>
                  <a:gd name="connsiteX37" fmla="*/ 2489200 w 13147040"/>
                  <a:gd name="connsiteY37" fmla="*/ 3211022 h 7189884"/>
                  <a:gd name="connsiteX38" fmla="*/ 3139440 w 13147040"/>
                  <a:gd name="connsiteY38" fmla="*/ 3495502 h 7189884"/>
                  <a:gd name="connsiteX39" fmla="*/ 3423920 w 13147040"/>
                  <a:gd name="connsiteY39" fmla="*/ 3525982 h 7189884"/>
                  <a:gd name="connsiteX40" fmla="*/ 3576320 w 13147040"/>
                  <a:gd name="connsiteY40" fmla="*/ 3485342 h 7189884"/>
                  <a:gd name="connsiteX41" fmla="*/ 3556000 w 13147040"/>
                  <a:gd name="connsiteY41" fmla="*/ 3292302 h 7189884"/>
                  <a:gd name="connsiteX42" fmla="*/ 3362960 w 13147040"/>
                  <a:gd name="connsiteY42" fmla="*/ 2540462 h 7189884"/>
                  <a:gd name="connsiteX43" fmla="*/ 3210560 w 13147040"/>
                  <a:gd name="connsiteY43" fmla="*/ 1676862 h 7189884"/>
                  <a:gd name="connsiteX44" fmla="*/ 2987040 w 13147040"/>
                  <a:gd name="connsiteY44" fmla="*/ 843742 h 7189884"/>
                  <a:gd name="connsiteX45" fmla="*/ 2595849 w 13147040"/>
                  <a:gd name="connsiteY45" fmla="*/ 5114 h 7189884"/>
                  <a:gd name="connsiteX46" fmla="*/ 3469805 w 13147040"/>
                  <a:gd name="connsiteY46" fmla="*/ 1 h 7189884"/>
                  <a:gd name="connsiteX47" fmla="*/ 3383280 w 13147040"/>
                  <a:gd name="connsiteY47" fmla="*/ 223982 h 7189884"/>
                  <a:gd name="connsiteX0" fmla="*/ 3383280 w 13147040"/>
                  <a:gd name="connsiteY0" fmla="*/ 223982 h 7189884"/>
                  <a:gd name="connsiteX1" fmla="*/ 3616960 w 13147040"/>
                  <a:gd name="connsiteY1" fmla="*/ 1179022 h 7189884"/>
                  <a:gd name="connsiteX2" fmla="*/ 3749040 w 13147040"/>
                  <a:gd name="connsiteY2" fmla="*/ 1697182 h 7189884"/>
                  <a:gd name="connsiteX3" fmla="*/ 3779520 w 13147040"/>
                  <a:gd name="connsiteY3" fmla="*/ 2205182 h 7189884"/>
                  <a:gd name="connsiteX4" fmla="*/ 4175760 w 13147040"/>
                  <a:gd name="connsiteY4" fmla="*/ 3678382 h 7189884"/>
                  <a:gd name="connsiteX5" fmla="*/ 4460240 w 13147040"/>
                  <a:gd name="connsiteY5" fmla="*/ 4155902 h 7189884"/>
                  <a:gd name="connsiteX6" fmla="*/ 4846320 w 13147040"/>
                  <a:gd name="connsiteY6" fmla="*/ 4541982 h 7189884"/>
                  <a:gd name="connsiteX7" fmla="*/ 5648960 w 13147040"/>
                  <a:gd name="connsiteY7" fmla="*/ 5182062 h 7189884"/>
                  <a:gd name="connsiteX8" fmla="*/ 6278880 w 13147040"/>
                  <a:gd name="connsiteY8" fmla="*/ 5598622 h 7189884"/>
                  <a:gd name="connsiteX9" fmla="*/ 7081520 w 13147040"/>
                  <a:gd name="connsiteY9" fmla="*/ 5944062 h 7189884"/>
                  <a:gd name="connsiteX10" fmla="*/ 7640320 w 13147040"/>
                  <a:gd name="connsiteY10" fmla="*/ 5984702 h 7189884"/>
                  <a:gd name="connsiteX11" fmla="*/ 8056880 w 13147040"/>
                  <a:gd name="connsiteY11" fmla="*/ 6116782 h 7189884"/>
                  <a:gd name="connsiteX12" fmla="*/ 8412480 w 13147040"/>
                  <a:gd name="connsiteY12" fmla="*/ 6208222 h 7189884"/>
                  <a:gd name="connsiteX13" fmla="*/ 8890000 w 13147040"/>
                  <a:gd name="connsiteY13" fmla="*/ 6259022 h 7189884"/>
                  <a:gd name="connsiteX14" fmla="*/ 9265920 w 13147040"/>
                  <a:gd name="connsiteY14" fmla="*/ 6330142 h 7189884"/>
                  <a:gd name="connsiteX15" fmla="*/ 9743440 w 13147040"/>
                  <a:gd name="connsiteY15" fmla="*/ 6177742 h 7189884"/>
                  <a:gd name="connsiteX16" fmla="*/ 10373360 w 13147040"/>
                  <a:gd name="connsiteY16" fmla="*/ 5791662 h 7189884"/>
                  <a:gd name="connsiteX17" fmla="*/ 11186160 w 13147040"/>
                  <a:gd name="connsiteY17" fmla="*/ 5121102 h 7189884"/>
                  <a:gd name="connsiteX18" fmla="*/ 12263120 w 13147040"/>
                  <a:gd name="connsiteY18" fmla="*/ 4338782 h 7189884"/>
                  <a:gd name="connsiteX19" fmla="*/ 13147040 w 13147040"/>
                  <a:gd name="connsiteY19" fmla="*/ 3566622 h 7189884"/>
                  <a:gd name="connsiteX20" fmla="*/ 13147040 w 13147040"/>
                  <a:gd name="connsiteY20" fmla="*/ 4359102 h 7189884"/>
                  <a:gd name="connsiteX21" fmla="*/ 11216640 w 13147040"/>
                  <a:gd name="connsiteY21" fmla="*/ 5791662 h 7189884"/>
                  <a:gd name="connsiteX22" fmla="*/ 10210800 w 13147040"/>
                  <a:gd name="connsiteY22" fmla="*/ 6340302 h 7189884"/>
                  <a:gd name="connsiteX23" fmla="*/ 9621520 w 13147040"/>
                  <a:gd name="connsiteY23" fmla="*/ 6878782 h 7189884"/>
                  <a:gd name="connsiteX24" fmla="*/ 9249458 w 13147040"/>
                  <a:gd name="connsiteY24" fmla="*/ 7175222 h 7189884"/>
                  <a:gd name="connsiteX25" fmla="*/ 7111100 w 13147040"/>
                  <a:gd name="connsiteY25" fmla="*/ 7189884 h 7189884"/>
                  <a:gd name="connsiteX26" fmla="*/ 6492240 w 13147040"/>
                  <a:gd name="connsiteY26" fmla="*/ 6817822 h 7189884"/>
                  <a:gd name="connsiteX27" fmla="*/ 4775200 w 13147040"/>
                  <a:gd name="connsiteY27" fmla="*/ 5852622 h 7189884"/>
                  <a:gd name="connsiteX28" fmla="*/ 4033520 w 13147040"/>
                  <a:gd name="connsiteY28" fmla="*/ 5507182 h 7189884"/>
                  <a:gd name="connsiteX29" fmla="*/ 3535680 w 13147040"/>
                  <a:gd name="connsiteY29" fmla="*/ 4856942 h 7189884"/>
                  <a:gd name="connsiteX30" fmla="*/ 2357120 w 13147040"/>
                  <a:gd name="connsiteY30" fmla="*/ 4318462 h 7189884"/>
                  <a:gd name="connsiteX31" fmla="*/ 1026160 w 13147040"/>
                  <a:gd name="connsiteY31" fmla="*/ 3454862 h 7189884"/>
                  <a:gd name="connsiteX32" fmla="*/ 0 w 13147040"/>
                  <a:gd name="connsiteY32" fmla="*/ 2814782 h 7189884"/>
                  <a:gd name="connsiteX33" fmla="*/ 812800 w 13147040"/>
                  <a:gd name="connsiteY33" fmla="*/ 2012142 h 7189884"/>
                  <a:gd name="connsiteX34" fmla="*/ 1320800 w 13147040"/>
                  <a:gd name="connsiteY34" fmla="*/ 2601422 h 7189884"/>
                  <a:gd name="connsiteX35" fmla="*/ 1910080 w 13147040"/>
                  <a:gd name="connsiteY35" fmla="*/ 2957022 h 7189884"/>
                  <a:gd name="connsiteX36" fmla="*/ 2489200 w 13147040"/>
                  <a:gd name="connsiteY36" fmla="*/ 3211022 h 7189884"/>
                  <a:gd name="connsiteX37" fmla="*/ 3139440 w 13147040"/>
                  <a:gd name="connsiteY37" fmla="*/ 3495502 h 7189884"/>
                  <a:gd name="connsiteX38" fmla="*/ 3423920 w 13147040"/>
                  <a:gd name="connsiteY38" fmla="*/ 3525982 h 7189884"/>
                  <a:gd name="connsiteX39" fmla="*/ 3576320 w 13147040"/>
                  <a:gd name="connsiteY39" fmla="*/ 3485342 h 7189884"/>
                  <a:gd name="connsiteX40" fmla="*/ 3556000 w 13147040"/>
                  <a:gd name="connsiteY40" fmla="*/ 3292302 h 7189884"/>
                  <a:gd name="connsiteX41" fmla="*/ 3362960 w 13147040"/>
                  <a:gd name="connsiteY41" fmla="*/ 2540462 h 7189884"/>
                  <a:gd name="connsiteX42" fmla="*/ 3210560 w 13147040"/>
                  <a:gd name="connsiteY42" fmla="*/ 1676862 h 7189884"/>
                  <a:gd name="connsiteX43" fmla="*/ 2987040 w 13147040"/>
                  <a:gd name="connsiteY43" fmla="*/ 843742 h 7189884"/>
                  <a:gd name="connsiteX44" fmla="*/ 2595849 w 13147040"/>
                  <a:gd name="connsiteY44" fmla="*/ 5114 h 7189884"/>
                  <a:gd name="connsiteX45" fmla="*/ 3469805 w 13147040"/>
                  <a:gd name="connsiteY45" fmla="*/ 1 h 7189884"/>
                  <a:gd name="connsiteX46" fmla="*/ 3383280 w 13147040"/>
                  <a:gd name="connsiteY46" fmla="*/ 223982 h 7189884"/>
                  <a:gd name="connsiteX0" fmla="*/ 2570481 w 12334241"/>
                  <a:gd name="connsiteY0" fmla="*/ 223982 h 7189884"/>
                  <a:gd name="connsiteX1" fmla="*/ 2804161 w 12334241"/>
                  <a:gd name="connsiteY1" fmla="*/ 1179022 h 7189884"/>
                  <a:gd name="connsiteX2" fmla="*/ 2936241 w 12334241"/>
                  <a:gd name="connsiteY2" fmla="*/ 1697182 h 7189884"/>
                  <a:gd name="connsiteX3" fmla="*/ 2966721 w 12334241"/>
                  <a:gd name="connsiteY3" fmla="*/ 2205182 h 7189884"/>
                  <a:gd name="connsiteX4" fmla="*/ 3362961 w 12334241"/>
                  <a:gd name="connsiteY4" fmla="*/ 3678382 h 7189884"/>
                  <a:gd name="connsiteX5" fmla="*/ 3647441 w 12334241"/>
                  <a:gd name="connsiteY5" fmla="*/ 4155902 h 7189884"/>
                  <a:gd name="connsiteX6" fmla="*/ 4033521 w 12334241"/>
                  <a:gd name="connsiteY6" fmla="*/ 4541982 h 7189884"/>
                  <a:gd name="connsiteX7" fmla="*/ 4836161 w 12334241"/>
                  <a:gd name="connsiteY7" fmla="*/ 5182062 h 7189884"/>
                  <a:gd name="connsiteX8" fmla="*/ 5466081 w 12334241"/>
                  <a:gd name="connsiteY8" fmla="*/ 5598622 h 7189884"/>
                  <a:gd name="connsiteX9" fmla="*/ 6268721 w 12334241"/>
                  <a:gd name="connsiteY9" fmla="*/ 5944062 h 7189884"/>
                  <a:gd name="connsiteX10" fmla="*/ 6827521 w 12334241"/>
                  <a:gd name="connsiteY10" fmla="*/ 5984702 h 7189884"/>
                  <a:gd name="connsiteX11" fmla="*/ 7244081 w 12334241"/>
                  <a:gd name="connsiteY11" fmla="*/ 6116782 h 7189884"/>
                  <a:gd name="connsiteX12" fmla="*/ 7599681 w 12334241"/>
                  <a:gd name="connsiteY12" fmla="*/ 6208222 h 7189884"/>
                  <a:gd name="connsiteX13" fmla="*/ 8077201 w 12334241"/>
                  <a:gd name="connsiteY13" fmla="*/ 6259022 h 7189884"/>
                  <a:gd name="connsiteX14" fmla="*/ 8453121 w 12334241"/>
                  <a:gd name="connsiteY14" fmla="*/ 6330142 h 7189884"/>
                  <a:gd name="connsiteX15" fmla="*/ 8930641 w 12334241"/>
                  <a:gd name="connsiteY15" fmla="*/ 6177742 h 7189884"/>
                  <a:gd name="connsiteX16" fmla="*/ 9560561 w 12334241"/>
                  <a:gd name="connsiteY16" fmla="*/ 5791662 h 7189884"/>
                  <a:gd name="connsiteX17" fmla="*/ 10373361 w 12334241"/>
                  <a:gd name="connsiteY17" fmla="*/ 5121102 h 7189884"/>
                  <a:gd name="connsiteX18" fmla="*/ 11450321 w 12334241"/>
                  <a:gd name="connsiteY18" fmla="*/ 4338782 h 7189884"/>
                  <a:gd name="connsiteX19" fmla="*/ 12334241 w 12334241"/>
                  <a:gd name="connsiteY19" fmla="*/ 3566622 h 7189884"/>
                  <a:gd name="connsiteX20" fmla="*/ 12334241 w 12334241"/>
                  <a:gd name="connsiteY20" fmla="*/ 4359102 h 7189884"/>
                  <a:gd name="connsiteX21" fmla="*/ 10403841 w 12334241"/>
                  <a:gd name="connsiteY21" fmla="*/ 5791662 h 7189884"/>
                  <a:gd name="connsiteX22" fmla="*/ 9398001 w 12334241"/>
                  <a:gd name="connsiteY22" fmla="*/ 6340302 h 7189884"/>
                  <a:gd name="connsiteX23" fmla="*/ 8808721 w 12334241"/>
                  <a:gd name="connsiteY23" fmla="*/ 6878782 h 7189884"/>
                  <a:gd name="connsiteX24" fmla="*/ 8436659 w 12334241"/>
                  <a:gd name="connsiteY24" fmla="*/ 7175222 h 7189884"/>
                  <a:gd name="connsiteX25" fmla="*/ 6298301 w 12334241"/>
                  <a:gd name="connsiteY25" fmla="*/ 7189884 h 7189884"/>
                  <a:gd name="connsiteX26" fmla="*/ 5679441 w 12334241"/>
                  <a:gd name="connsiteY26" fmla="*/ 6817822 h 7189884"/>
                  <a:gd name="connsiteX27" fmla="*/ 3962401 w 12334241"/>
                  <a:gd name="connsiteY27" fmla="*/ 5852622 h 7189884"/>
                  <a:gd name="connsiteX28" fmla="*/ 3220721 w 12334241"/>
                  <a:gd name="connsiteY28" fmla="*/ 5507182 h 7189884"/>
                  <a:gd name="connsiteX29" fmla="*/ 2722881 w 12334241"/>
                  <a:gd name="connsiteY29" fmla="*/ 4856942 h 7189884"/>
                  <a:gd name="connsiteX30" fmla="*/ 1544321 w 12334241"/>
                  <a:gd name="connsiteY30" fmla="*/ 4318462 h 7189884"/>
                  <a:gd name="connsiteX31" fmla="*/ 213361 w 12334241"/>
                  <a:gd name="connsiteY31" fmla="*/ 3454862 h 7189884"/>
                  <a:gd name="connsiteX32" fmla="*/ 1 w 12334241"/>
                  <a:gd name="connsiteY32" fmla="*/ 2012142 h 7189884"/>
                  <a:gd name="connsiteX33" fmla="*/ 508001 w 12334241"/>
                  <a:gd name="connsiteY33" fmla="*/ 2601422 h 7189884"/>
                  <a:gd name="connsiteX34" fmla="*/ 1097281 w 12334241"/>
                  <a:gd name="connsiteY34" fmla="*/ 2957022 h 7189884"/>
                  <a:gd name="connsiteX35" fmla="*/ 1676401 w 12334241"/>
                  <a:gd name="connsiteY35" fmla="*/ 3211022 h 7189884"/>
                  <a:gd name="connsiteX36" fmla="*/ 2326641 w 12334241"/>
                  <a:gd name="connsiteY36" fmla="*/ 3495502 h 7189884"/>
                  <a:gd name="connsiteX37" fmla="*/ 2611121 w 12334241"/>
                  <a:gd name="connsiteY37" fmla="*/ 3525982 h 7189884"/>
                  <a:gd name="connsiteX38" fmla="*/ 2763521 w 12334241"/>
                  <a:gd name="connsiteY38" fmla="*/ 3485342 h 7189884"/>
                  <a:gd name="connsiteX39" fmla="*/ 2743201 w 12334241"/>
                  <a:gd name="connsiteY39" fmla="*/ 3292302 h 7189884"/>
                  <a:gd name="connsiteX40" fmla="*/ 2550161 w 12334241"/>
                  <a:gd name="connsiteY40" fmla="*/ 2540462 h 7189884"/>
                  <a:gd name="connsiteX41" fmla="*/ 2397761 w 12334241"/>
                  <a:gd name="connsiteY41" fmla="*/ 1676862 h 7189884"/>
                  <a:gd name="connsiteX42" fmla="*/ 2174241 w 12334241"/>
                  <a:gd name="connsiteY42" fmla="*/ 843742 h 7189884"/>
                  <a:gd name="connsiteX43" fmla="*/ 1783050 w 12334241"/>
                  <a:gd name="connsiteY43" fmla="*/ 5114 h 7189884"/>
                  <a:gd name="connsiteX44" fmla="*/ 2657006 w 12334241"/>
                  <a:gd name="connsiteY44" fmla="*/ 1 h 7189884"/>
                  <a:gd name="connsiteX45" fmla="*/ 2570481 w 12334241"/>
                  <a:gd name="connsiteY45" fmla="*/ 223982 h 7189884"/>
                  <a:gd name="connsiteX0" fmla="*/ 2357121 w 12120881"/>
                  <a:gd name="connsiteY0" fmla="*/ 223982 h 7189884"/>
                  <a:gd name="connsiteX1" fmla="*/ 2590801 w 12120881"/>
                  <a:gd name="connsiteY1" fmla="*/ 1179022 h 7189884"/>
                  <a:gd name="connsiteX2" fmla="*/ 2722881 w 12120881"/>
                  <a:gd name="connsiteY2" fmla="*/ 1697182 h 7189884"/>
                  <a:gd name="connsiteX3" fmla="*/ 2753361 w 12120881"/>
                  <a:gd name="connsiteY3" fmla="*/ 2205182 h 7189884"/>
                  <a:gd name="connsiteX4" fmla="*/ 3149601 w 12120881"/>
                  <a:gd name="connsiteY4" fmla="*/ 3678382 h 7189884"/>
                  <a:gd name="connsiteX5" fmla="*/ 3434081 w 12120881"/>
                  <a:gd name="connsiteY5" fmla="*/ 4155902 h 7189884"/>
                  <a:gd name="connsiteX6" fmla="*/ 3820161 w 12120881"/>
                  <a:gd name="connsiteY6" fmla="*/ 4541982 h 7189884"/>
                  <a:gd name="connsiteX7" fmla="*/ 4622801 w 12120881"/>
                  <a:gd name="connsiteY7" fmla="*/ 5182062 h 7189884"/>
                  <a:gd name="connsiteX8" fmla="*/ 5252721 w 12120881"/>
                  <a:gd name="connsiteY8" fmla="*/ 5598622 h 7189884"/>
                  <a:gd name="connsiteX9" fmla="*/ 6055361 w 12120881"/>
                  <a:gd name="connsiteY9" fmla="*/ 5944062 h 7189884"/>
                  <a:gd name="connsiteX10" fmla="*/ 6614161 w 12120881"/>
                  <a:gd name="connsiteY10" fmla="*/ 5984702 h 7189884"/>
                  <a:gd name="connsiteX11" fmla="*/ 7030721 w 12120881"/>
                  <a:gd name="connsiteY11" fmla="*/ 6116782 h 7189884"/>
                  <a:gd name="connsiteX12" fmla="*/ 7386321 w 12120881"/>
                  <a:gd name="connsiteY12" fmla="*/ 6208222 h 7189884"/>
                  <a:gd name="connsiteX13" fmla="*/ 7863841 w 12120881"/>
                  <a:gd name="connsiteY13" fmla="*/ 6259022 h 7189884"/>
                  <a:gd name="connsiteX14" fmla="*/ 8239761 w 12120881"/>
                  <a:gd name="connsiteY14" fmla="*/ 6330142 h 7189884"/>
                  <a:gd name="connsiteX15" fmla="*/ 8717281 w 12120881"/>
                  <a:gd name="connsiteY15" fmla="*/ 6177742 h 7189884"/>
                  <a:gd name="connsiteX16" fmla="*/ 9347201 w 12120881"/>
                  <a:gd name="connsiteY16" fmla="*/ 5791662 h 7189884"/>
                  <a:gd name="connsiteX17" fmla="*/ 10160001 w 12120881"/>
                  <a:gd name="connsiteY17" fmla="*/ 5121102 h 7189884"/>
                  <a:gd name="connsiteX18" fmla="*/ 11236961 w 12120881"/>
                  <a:gd name="connsiteY18" fmla="*/ 4338782 h 7189884"/>
                  <a:gd name="connsiteX19" fmla="*/ 12120881 w 12120881"/>
                  <a:gd name="connsiteY19" fmla="*/ 3566622 h 7189884"/>
                  <a:gd name="connsiteX20" fmla="*/ 12120881 w 12120881"/>
                  <a:gd name="connsiteY20" fmla="*/ 4359102 h 7189884"/>
                  <a:gd name="connsiteX21" fmla="*/ 10190481 w 12120881"/>
                  <a:gd name="connsiteY21" fmla="*/ 5791662 h 7189884"/>
                  <a:gd name="connsiteX22" fmla="*/ 9184641 w 12120881"/>
                  <a:gd name="connsiteY22" fmla="*/ 6340302 h 7189884"/>
                  <a:gd name="connsiteX23" fmla="*/ 8595361 w 12120881"/>
                  <a:gd name="connsiteY23" fmla="*/ 6878782 h 7189884"/>
                  <a:gd name="connsiteX24" fmla="*/ 8223299 w 12120881"/>
                  <a:gd name="connsiteY24" fmla="*/ 7175222 h 7189884"/>
                  <a:gd name="connsiteX25" fmla="*/ 6084941 w 12120881"/>
                  <a:gd name="connsiteY25" fmla="*/ 7189884 h 7189884"/>
                  <a:gd name="connsiteX26" fmla="*/ 5466081 w 12120881"/>
                  <a:gd name="connsiteY26" fmla="*/ 6817822 h 7189884"/>
                  <a:gd name="connsiteX27" fmla="*/ 3749041 w 12120881"/>
                  <a:gd name="connsiteY27" fmla="*/ 5852622 h 7189884"/>
                  <a:gd name="connsiteX28" fmla="*/ 3007361 w 12120881"/>
                  <a:gd name="connsiteY28" fmla="*/ 5507182 h 7189884"/>
                  <a:gd name="connsiteX29" fmla="*/ 2509521 w 12120881"/>
                  <a:gd name="connsiteY29" fmla="*/ 4856942 h 7189884"/>
                  <a:gd name="connsiteX30" fmla="*/ 1330961 w 12120881"/>
                  <a:gd name="connsiteY30" fmla="*/ 4318462 h 7189884"/>
                  <a:gd name="connsiteX31" fmla="*/ 1 w 12120881"/>
                  <a:gd name="connsiteY31" fmla="*/ 3454862 h 7189884"/>
                  <a:gd name="connsiteX32" fmla="*/ 294641 w 12120881"/>
                  <a:gd name="connsiteY32" fmla="*/ 2601422 h 7189884"/>
                  <a:gd name="connsiteX33" fmla="*/ 883921 w 12120881"/>
                  <a:gd name="connsiteY33" fmla="*/ 2957022 h 7189884"/>
                  <a:gd name="connsiteX34" fmla="*/ 1463041 w 12120881"/>
                  <a:gd name="connsiteY34" fmla="*/ 3211022 h 7189884"/>
                  <a:gd name="connsiteX35" fmla="*/ 2113281 w 12120881"/>
                  <a:gd name="connsiteY35" fmla="*/ 3495502 h 7189884"/>
                  <a:gd name="connsiteX36" fmla="*/ 2397761 w 12120881"/>
                  <a:gd name="connsiteY36" fmla="*/ 3525982 h 7189884"/>
                  <a:gd name="connsiteX37" fmla="*/ 2550161 w 12120881"/>
                  <a:gd name="connsiteY37" fmla="*/ 3485342 h 7189884"/>
                  <a:gd name="connsiteX38" fmla="*/ 2529841 w 12120881"/>
                  <a:gd name="connsiteY38" fmla="*/ 3292302 h 7189884"/>
                  <a:gd name="connsiteX39" fmla="*/ 2336801 w 12120881"/>
                  <a:gd name="connsiteY39" fmla="*/ 2540462 h 7189884"/>
                  <a:gd name="connsiteX40" fmla="*/ 2184401 w 12120881"/>
                  <a:gd name="connsiteY40" fmla="*/ 1676862 h 7189884"/>
                  <a:gd name="connsiteX41" fmla="*/ 1960881 w 12120881"/>
                  <a:gd name="connsiteY41" fmla="*/ 843742 h 7189884"/>
                  <a:gd name="connsiteX42" fmla="*/ 1569690 w 12120881"/>
                  <a:gd name="connsiteY42" fmla="*/ 5114 h 7189884"/>
                  <a:gd name="connsiteX43" fmla="*/ 2443646 w 12120881"/>
                  <a:gd name="connsiteY43" fmla="*/ 1 h 7189884"/>
                  <a:gd name="connsiteX44" fmla="*/ 2357121 w 12120881"/>
                  <a:gd name="connsiteY44" fmla="*/ 223982 h 7189884"/>
                  <a:gd name="connsiteX0" fmla="*/ 2062479 w 11826239"/>
                  <a:gd name="connsiteY0" fmla="*/ 223982 h 7189884"/>
                  <a:gd name="connsiteX1" fmla="*/ 2296159 w 11826239"/>
                  <a:gd name="connsiteY1" fmla="*/ 1179022 h 7189884"/>
                  <a:gd name="connsiteX2" fmla="*/ 2428239 w 11826239"/>
                  <a:gd name="connsiteY2" fmla="*/ 1697182 h 7189884"/>
                  <a:gd name="connsiteX3" fmla="*/ 2458719 w 11826239"/>
                  <a:gd name="connsiteY3" fmla="*/ 2205182 h 7189884"/>
                  <a:gd name="connsiteX4" fmla="*/ 2854959 w 11826239"/>
                  <a:gd name="connsiteY4" fmla="*/ 3678382 h 7189884"/>
                  <a:gd name="connsiteX5" fmla="*/ 3139439 w 11826239"/>
                  <a:gd name="connsiteY5" fmla="*/ 4155902 h 7189884"/>
                  <a:gd name="connsiteX6" fmla="*/ 3525519 w 11826239"/>
                  <a:gd name="connsiteY6" fmla="*/ 4541982 h 7189884"/>
                  <a:gd name="connsiteX7" fmla="*/ 4328159 w 11826239"/>
                  <a:gd name="connsiteY7" fmla="*/ 5182062 h 7189884"/>
                  <a:gd name="connsiteX8" fmla="*/ 4958079 w 11826239"/>
                  <a:gd name="connsiteY8" fmla="*/ 5598622 h 7189884"/>
                  <a:gd name="connsiteX9" fmla="*/ 5760719 w 11826239"/>
                  <a:gd name="connsiteY9" fmla="*/ 5944062 h 7189884"/>
                  <a:gd name="connsiteX10" fmla="*/ 6319519 w 11826239"/>
                  <a:gd name="connsiteY10" fmla="*/ 5984702 h 7189884"/>
                  <a:gd name="connsiteX11" fmla="*/ 6736079 w 11826239"/>
                  <a:gd name="connsiteY11" fmla="*/ 6116782 h 7189884"/>
                  <a:gd name="connsiteX12" fmla="*/ 7091679 w 11826239"/>
                  <a:gd name="connsiteY12" fmla="*/ 6208222 h 7189884"/>
                  <a:gd name="connsiteX13" fmla="*/ 7569199 w 11826239"/>
                  <a:gd name="connsiteY13" fmla="*/ 6259022 h 7189884"/>
                  <a:gd name="connsiteX14" fmla="*/ 7945119 w 11826239"/>
                  <a:gd name="connsiteY14" fmla="*/ 6330142 h 7189884"/>
                  <a:gd name="connsiteX15" fmla="*/ 8422639 w 11826239"/>
                  <a:gd name="connsiteY15" fmla="*/ 6177742 h 7189884"/>
                  <a:gd name="connsiteX16" fmla="*/ 9052559 w 11826239"/>
                  <a:gd name="connsiteY16" fmla="*/ 5791662 h 7189884"/>
                  <a:gd name="connsiteX17" fmla="*/ 9865359 w 11826239"/>
                  <a:gd name="connsiteY17" fmla="*/ 5121102 h 7189884"/>
                  <a:gd name="connsiteX18" fmla="*/ 10942319 w 11826239"/>
                  <a:gd name="connsiteY18" fmla="*/ 4338782 h 7189884"/>
                  <a:gd name="connsiteX19" fmla="*/ 11826239 w 11826239"/>
                  <a:gd name="connsiteY19" fmla="*/ 3566622 h 7189884"/>
                  <a:gd name="connsiteX20" fmla="*/ 11826239 w 11826239"/>
                  <a:gd name="connsiteY20" fmla="*/ 4359102 h 7189884"/>
                  <a:gd name="connsiteX21" fmla="*/ 9895839 w 11826239"/>
                  <a:gd name="connsiteY21" fmla="*/ 5791662 h 7189884"/>
                  <a:gd name="connsiteX22" fmla="*/ 8889999 w 11826239"/>
                  <a:gd name="connsiteY22" fmla="*/ 6340302 h 7189884"/>
                  <a:gd name="connsiteX23" fmla="*/ 8300719 w 11826239"/>
                  <a:gd name="connsiteY23" fmla="*/ 6878782 h 7189884"/>
                  <a:gd name="connsiteX24" fmla="*/ 7928657 w 11826239"/>
                  <a:gd name="connsiteY24" fmla="*/ 7175222 h 7189884"/>
                  <a:gd name="connsiteX25" fmla="*/ 5790299 w 11826239"/>
                  <a:gd name="connsiteY25" fmla="*/ 7189884 h 7189884"/>
                  <a:gd name="connsiteX26" fmla="*/ 5171439 w 11826239"/>
                  <a:gd name="connsiteY26" fmla="*/ 6817822 h 7189884"/>
                  <a:gd name="connsiteX27" fmla="*/ 3454399 w 11826239"/>
                  <a:gd name="connsiteY27" fmla="*/ 5852622 h 7189884"/>
                  <a:gd name="connsiteX28" fmla="*/ 2712719 w 11826239"/>
                  <a:gd name="connsiteY28" fmla="*/ 5507182 h 7189884"/>
                  <a:gd name="connsiteX29" fmla="*/ 2214879 w 11826239"/>
                  <a:gd name="connsiteY29" fmla="*/ 4856942 h 7189884"/>
                  <a:gd name="connsiteX30" fmla="*/ 1036319 w 11826239"/>
                  <a:gd name="connsiteY30" fmla="*/ 4318462 h 7189884"/>
                  <a:gd name="connsiteX31" fmla="*/ 3689 w 11826239"/>
                  <a:gd name="connsiteY31" fmla="*/ 3604028 h 7189884"/>
                  <a:gd name="connsiteX32" fmla="*/ -1 w 11826239"/>
                  <a:gd name="connsiteY32" fmla="*/ 2601422 h 7189884"/>
                  <a:gd name="connsiteX33" fmla="*/ 589279 w 11826239"/>
                  <a:gd name="connsiteY33" fmla="*/ 2957022 h 7189884"/>
                  <a:gd name="connsiteX34" fmla="*/ 1168399 w 11826239"/>
                  <a:gd name="connsiteY34" fmla="*/ 3211022 h 7189884"/>
                  <a:gd name="connsiteX35" fmla="*/ 1818639 w 11826239"/>
                  <a:gd name="connsiteY35" fmla="*/ 3495502 h 7189884"/>
                  <a:gd name="connsiteX36" fmla="*/ 2103119 w 11826239"/>
                  <a:gd name="connsiteY36" fmla="*/ 3525982 h 7189884"/>
                  <a:gd name="connsiteX37" fmla="*/ 2255519 w 11826239"/>
                  <a:gd name="connsiteY37" fmla="*/ 3485342 h 7189884"/>
                  <a:gd name="connsiteX38" fmla="*/ 2235199 w 11826239"/>
                  <a:gd name="connsiteY38" fmla="*/ 3292302 h 7189884"/>
                  <a:gd name="connsiteX39" fmla="*/ 2042159 w 11826239"/>
                  <a:gd name="connsiteY39" fmla="*/ 2540462 h 7189884"/>
                  <a:gd name="connsiteX40" fmla="*/ 1889759 w 11826239"/>
                  <a:gd name="connsiteY40" fmla="*/ 1676862 h 7189884"/>
                  <a:gd name="connsiteX41" fmla="*/ 1666239 w 11826239"/>
                  <a:gd name="connsiteY41" fmla="*/ 843742 h 7189884"/>
                  <a:gd name="connsiteX42" fmla="*/ 1275048 w 11826239"/>
                  <a:gd name="connsiteY42" fmla="*/ 5114 h 7189884"/>
                  <a:gd name="connsiteX43" fmla="*/ 2149004 w 11826239"/>
                  <a:gd name="connsiteY43" fmla="*/ 1 h 7189884"/>
                  <a:gd name="connsiteX44" fmla="*/ 2062479 w 11826239"/>
                  <a:gd name="connsiteY44" fmla="*/ 223982 h 7189884"/>
                  <a:gd name="connsiteX0" fmla="*/ 2058790 w 11822550"/>
                  <a:gd name="connsiteY0" fmla="*/ 223982 h 7189884"/>
                  <a:gd name="connsiteX1" fmla="*/ 2292470 w 11822550"/>
                  <a:gd name="connsiteY1" fmla="*/ 1179022 h 7189884"/>
                  <a:gd name="connsiteX2" fmla="*/ 2424550 w 11822550"/>
                  <a:gd name="connsiteY2" fmla="*/ 1697182 h 7189884"/>
                  <a:gd name="connsiteX3" fmla="*/ 2455030 w 11822550"/>
                  <a:gd name="connsiteY3" fmla="*/ 2205182 h 7189884"/>
                  <a:gd name="connsiteX4" fmla="*/ 2851270 w 11822550"/>
                  <a:gd name="connsiteY4" fmla="*/ 3678382 h 7189884"/>
                  <a:gd name="connsiteX5" fmla="*/ 3135750 w 11822550"/>
                  <a:gd name="connsiteY5" fmla="*/ 4155902 h 7189884"/>
                  <a:gd name="connsiteX6" fmla="*/ 3521830 w 11822550"/>
                  <a:gd name="connsiteY6" fmla="*/ 4541982 h 7189884"/>
                  <a:gd name="connsiteX7" fmla="*/ 4324470 w 11822550"/>
                  <a:gd name="connsiteY7" fmla="*/ 5182062 h 7189884"/>
                  <a:gd name="connsiteX8" fmla="*/ 4954390 w 11822550"/>
                  <a:gd name="connsiteY8" fmla="*/ 5598622 h 7189884"/>
                  <a:gd name="connsiteX9" fmla="*/ 5757030 w 11822550"/>
                  <a:gd name="connsiteY9" fmla="*/ 5944062 h 7189884"/>
                  <a:gd name="connsiteX10" fmla="*/ 6315830 w 11822550"/>
                  <a:gd name="connsiteY10" fmla="*/ 5984702 h 7189884"/>
                  <a:gd name="connsiteX11" fmla="*/ 6732390 w 11822550"/>
                  <a:gd name="connsiteY11" fmla="*/ 6116782 h 7189884"/>
                  <a:gd name="connsiteX12" fmla="*/ 7087990 w 11822550"/>
                  <a:gd name="connsiteY12" fmla="*/ 6208222 h 7189884"/>
                  <a:gd name="connsiteX13" fmla="*/ 7565510 w 11822550"/>
                  <a:gd name="connsiteY13" fmla="*/ 6259022 h 7189884"/>
                  <a:gd name="connsiteX14" fmla="*/ 7941430 w 11822550"/>
                  <a:gd name="connsiteY14" fmla="*/ 6330142 h 7189884"/>
                  <a:gd name="connsiteX15" fmla="*/ 8418950 w 11822550"/>
                  <a:gd name="connsiteY15" fmla="*/ 6177742 h 7189884"/>
                  <a:gd name="connsiteX16" fmla="*/ 9048870 w 11822550"/>
                  <a:gd name="connsiteY16" fmla="*/ 5791662 h 7189884"/>
                  <a:gd name="connsiteX17" fmla="*/ 9861670 w 11822550"/>
                  <a:gd name="connsiteY17" fmla="*/ 5121102 h 7189884"/>
                  <a:gd name="connsiteX18" fmla="*/ 10938630 w 11822550"/>
                  <a:gd name="connsiteY18" fmla="*/ 4338782 h 7189884"/>
                  <a:gd name="connsiteX19" fmla="*/ 11822550 w 11822550"/>
                  <a:gd name="connsiteY19" fmla="*/ 3566622 h 7189884"/>
                  <a:gd name="connsiteX20" fmla="*/ 11822550 w 11822550"/>
                  <a:gd name="connsiteY20" fmla="*/ 4359102 h 7189884"/>
                  <a:gd name="connsiteX21" fmla="*/ 9892150 w 11822550"/>
                  <a:gd name="connsiteY21" fmla="*/ 5791662 h 7189884"/>
                  <a:gd name="connsiteX22" fmla="*/ 8886310 w 11822550"/>
                  <a:gd name="connsiteY22" fmla="*/ 6340302 h 7189884"/>
                  <a:gd name="connsiteX23" fmla="*/ 8297030 w 11822550"/>
                  <a:gd name="connsiteY23" fmla="*/ 6878782 h 7189884"/>
                  <a:gd name="connsiteX24" fmla="*/ 7924968 w 11822550"/>
                  <a:gd name="connsiteY24" fmla="*/ 7175222 h 7189884"/>
                  <a:gd name="connsiteX25" fmla="*/ 5786610 w 11822550"/>
                  <a:gd name="connsiteY25" fmla="*/ 7189884 h 7189884"/>
                  <a:gd name="connsiteX26" fmla="*/ 5167750 w 11822550"/>
                  <a:gd name="connsiteY26" fmla="*/ 6817822 h 7189884"/>
                  <a:gd name="connsiteX27" fmla="*/ 3450710 w 11822550"/>
                  <a:gd name="connsiteY27" fmla="*/ 5852622 h 7189884"/>
                  <a:gd name="connsiteX28" fmla="*/ 2709030 w 11822550"/>
                  <a:gd name="connsiteY28" fmla="*/ 5507182 h 7189884"/>
                  <a:gd name="connsiteX29" fmla="*/ 2211190 w 11822550"/>
                  <a:gd name="connsiteY29" fmla="*/ 4856942 h 7189884"/>
                  <a:gd name="connsiteX30" fmla="*/ 1032630 w 11822550"/>
                  <a:gd name="connsiteY30" fmla="*/ 4318462 h 7189884"/>
                  <a:gd name="connsiteX31" fmla="*/ 0 w 11822550"/>
                  <a:gd name="connsiteY31" fmla="*/ 3604028 h 7189884"/>
                  <a:gd name="connsiteX32" fmla="*/ 585590 w 11822550"/>
                  <a:gd name="connsiteY32" fmla="*/ 2957022 h 7189884"/>
                  <a:gd name="connsiteX33" fmla="*/ 1164710 w 11822550"/>
                  <a:gd name="connsiteY33" fmla="*/ 3211022 h 7189884"/>
                  <a:gd name="connsiteX34" fmla="*/ 1814950 w 11822550"/>
                  <a:gd name="connsiteY34" fmla="*/ 3495502 h 7189884"/>
                  <a:gd name="connsiteX35" fmla="*/ 2099430 w 11822550"/>
                  <a:gd name="connsiteY35" fmla="*/ 3525982 h 7189884"/>
                  <a:gd name="connsiteX36" fmla="*/ 2251830 w 11822550"/>
                  <a:gd name="connsiteY36" fmla="*/ 3485342 h 7189884"/>
                  <a:gd name="connsiteX37" fmla="*/ 2231510 w 11822550"/>
                  <a:gd name="connsiteY37" fmla="*/ 3292302 h 7189884"/>
                  <a:gd name="connsiteX38" fmla="*/ 2038470 w 11822550"/>
                  <a:gd name="connsiteY38" fmla="*/ 2540462 h 7189884"/>
                  <a:gd name="connsiteX39" fmla="*/ 1886070 w 11822550"/>
                  <a:gd name="connsiteY39" fmla="*/ 1676862 h 7189884"/>
                  <a:gd name="connsiteX40" fmla="*/ 1662550 w 11822550"/>
                  <a:gd name="connsiteY40" fmla="*/ 843742 h 7189884"/>
                  <a:gd name="connsiteX41" fmla="*/ 1271359 w 11822550"/>
                  <a:gd name="connsiteY41" fmla="*/ 5114 h 7189884"/>
                  <a:gd name="connsiteX42" fmla="*/ 2145315 w 11822550"/>
                  <a:gd name="connsiteY42" fmla="*/ 1 h 7189884"/>
                  <a:gd name="connsiteX43" fmla="*/ 2058790 w 11822550"/>
                  <a:gd name="connsiteY43" fmla="*/ 223982 h 7189884"/>
                  <a:gd name="connsiteX0" fmla="*/ 1473199 w 11236959"/>
                  <a:gd name="connsiteY0" fmla="*/ 223982 h 7189884"/>
                  <a:gd name="connsiteX1" fmla="*/ 1706879 w 11236959"/>
                  <a:gd name="connsiteY1" fmla="*/ 1179022 h 7189884"/>
                  <a:gd name="connsiteX2" fmla="*/ 1838959 w 11236959"/>
                  <a:gd name="connsiteY2" fmla="*/ 1697182 h 7189884"/>
                  <a:gd name="connsiteX3" fmla="*/ 1869439 w 11236959"/>
                  <a:gd name="connsiteY3" fmla="*/ 2205182 h 7189884"/>
                  <a:gd name="connsiteX4" fmla="*/ 2265679 w 11236959"/>
                  <a:gd name="connsiteY4" fmla="*/ 3678382 h 7189884"/>
                  <a:gd name="connsiteX5" fmla="*/ 2550159 w 11236959"/>
                  <a:gd name="connsiteY5" fmla="*/ 4155902 h 7189884"/>
                  <a:gd name="connsiteX6" fmla="*/ 2936239 w 11236959"/>
                  <a:gd name="connsiteY6" fmla="*/ 4541982 h 7189884"/>
                  <a:gd name="connsiteX7" fmla="*/ 3738879 w 11236959"/>
                  <a:gd name="connsiteY7" fmla="*/ 5182062 h 7189884"/>
                  <a:gd name="connsiteX8" fmla="*/ 4368799 w 11236959"/>
                  <a:gd name="connsiteY8" fmla="*/ 5598622 h 7189884"/>
                  <a:gd name="connsiteX9" fmla="*/ 5171439 w 11236959"/>
                  <a:gd name="connsiteY9" fmla="*/ 5944062 h 7189884"/>
                  <a:gd name="connsiteX10" fmla="*/ 5730239 w 11236959"/>
                  <a:gd name="connsiteY10" fmla="*/ 5984702 h 7189884"/>
                  <a:gd name="connsiteX11" fmla="*/ 6146799 w 11236959"/>
                  <a:gd name="connsiteY11" fmla="*/ 6116782 h 7189884"/>
                  <a:gd name="connsiteX12" fmla="*/ 6502399 w 11236959"/>
                  <a:gd name="connsiteY12" fmla="*/ 6208222 h 7189884"/>
                  <a:gd name="connsiteX13" fmla="*/ 6979919 w 11236959"/>
                  <a:gd name="connsiteY13" fmla="*/ 6259022 h 7189884"/>
                  <a:gd name="connsiteX14" fmla="*/ 7355839 w 11236959"/>
                  <a:gd name="connsiteY14" fmla="*/ 6330142 h 7189884"/>
                  <a:gd name="connsiteX15" fmla="*/ 7833359 w 11236959"/>
                  <a:gd name="connsiteY15" fmla="*/ 6177742 h 7189884"/>
                  <a:gd name="connsiteX16" fmla="*/ 8463279 w 11236959"/>
                  <a:gd name="connsiteY16" fmla="*/ 5791662 h 7189884"/>
                  <a:gd name="connsiteX17" fmla="*/ 9276079 w 11236959"/>
                  <a:gd name="connsiteY17" fmla="*/ 5121102 h 7189884"/>
                  <a:gd name="connsiteX18" fmla="*/ 10353039 w 11236959"/>
                  <a:gd name="connsiteY18" fmla="*/ 4338782 h 7189884"/>
                  <a:gd name="connsiteX19" fmla="*/ 11236959 w 11236959"/>
                  <a:gd name="connsiteY19" fmla="*/ 3566622 h 7189884"/>
                  <a:gd name="connsiteX20" fmla="*/ 11236959 w 11236959"/>
                  <a:gd name="connsiteY20" fmla="*/ 4359102 h 7189884"/>
                  <a:gd name="connsiteX21" fmla="*/ 9306559 w 11236959"/>
                  <a:gd name="connsiteY21" fmla="*/ 5791662 h 7189884"/>
                  <a:gd name="connsiteX22" fmla="*/ 8300719 w 11236959"/>
                  <a:gd name="connsiteY22" fmla="*/ 6340302 h 7189884"/>
                  <a:gd name="connsiteX23" fmla="*/ 7711439 w 11236959"/>
                  <a:gd name="connsiteY23" fmla="*/ 6878782 h 7189884"/>
                  <a:gd name="connsiteX24" fmla="*/ 7339377 w 11236959"/>
                  <a:gd name="connsiteY24" fmla="*/ 7175222 h 7189884"/>
                  <a:gd name="connsiteX25" fmla="*/ 5201019 w 11236959"/>
                  <a:gd name="connsiteY25" fmla="*/ 7189884 h 7189884"/>
                  <a:gd name="connsiteX26" fmla="*/ 4582159 w 11236959"/>
                  <a:gd name="connsiteY26" fmla="*/ 6817822 h 7189884"/>
                  <a:gd name="connsiteX27" fmla="*/ 2865119 w 11236959"/>
                  <a:gd name="connsiteY27" fmla="*/ 5852622 h 7189884"/>
                  <a:gd name="connsiteX28" fmla="*/ 2123439 w 11236959"/>
                  <a:gd name="connsiteY28" fmla="*/ 5507182 h 7189884"/>
                  <a:gd name="connsiteX29" fmla="*/ 1625599 w 11236959"/>
                  <a:gd name="connsiteY29" fmla="*/ 4856942 h 7189884"/>
                  <a:gd name="connsiteX30" fmla="*/ 447039 w 11236959"/>
                  <a:gd name="connsiteY30" fmla="*/ 4318462 h 7189884"/>
                  <a:gd name="connsiteX31" fmla="*/ -1 w 11236959"/>
                  <a:gd name="connsiteY31" fmla="*/ 2957022 h 7189884"/>
                  <a:gd name="connsiteX32" fmla="*/ 579119 w 11236959"/>
                  <a:gd name="connsiteY32" fmla="*/ 3211022 h 7189884"/>
                  <a:gd name="connsiteX33" fmla="*/ 1229359 w 11236959"/>
                  <a:gd name="connsiteY33" fmla="*/ 3495502 h 7189884"/>
                  <a:gd name="connsiteX34" fmla="*/ 1513839 w 11236959"/>
                  <a:gd name="connsiteY34" fmla="*/ 3525982 h 7189884"/>
                  <a:gd name="connsiteX35" fmla="*/ 1666239 w 11236959"/>
                  <a:gd name="connsiteY35" fmla="*/ 3485342 h 7189884"/>
                  <a:gd name="connsiteX36" fmla="*/ 1645919 w 11236959"/>
                  <a:gd name="connsiteY36" fmla="*/ 3292302 h 7189884"/>
                  <a:gd name="connsiteX37" fmla="*/ 1452879 w 11236959"/>
                  <a:gd name="connsiteY37" fmla="*/ 2540462 h 7189884"/>
                  <a:gd name="connsiteX38" fmla="*/ 1300479 w 11236959"/>
                  <a:gd name="connsiteY38" fmla="*/ 1676862 h 7189884"/>
                  <a:gd name="connsiteX39" fmla="*/ 1076959 w 11236959"/>
                  <a:gd name="connsiteY39" fmla="*/ 843742 h 7189884"/>
                  <a:gd name="connsiteX40" fmla="*/ 685768 w 11236959"/>
                  <a:gd name="connsiteY40" fmla="*/ 5114 h 7189884"/>
                  <a:gd name="connsiteX41" fmla="*/ 1559724 w 11236959"/>
                  <a:gd name="connsiteY41" fmla="*/ 1 h 7189884"/>
                  <a:gd name="connsiteX42" fmla="*/ 1473199 w 11236959"/>
                  <a:gd name="connsiteY42" fmla="*/ 223982 h 7189884"/>
                  <a:gd name="connsiteX0" fmla="*/ 1473199 w 11236959"/>
                  <a:gd name="connsiteY0" fmla="*/ 223982 h 7189884"/>
                  <a:gd name="connsiteX1" fmla="*/ 1706879 w 11236959"/>
                  <a:gd name="connsiteY1" fmla="*/ 1179022 h 7189884"/>
                  <a:gd name="connsiteX2" fmla="*/ 1838959 w 11236959"/>
                  <a:gd name="connsiteY2" fmla="*/ 1697182 h 7189884"/>
                  <a:gd name="connsiteX3" fmla="*/ 1869439 w 11236959"/>
                  <a:gd name="connsiteY3" fmla="*/ 2205182 h 7189884"/>
                  <a:gd name="connsiteX4" fmla="*/ 2265679 w 11236959"/>
                  <a:gd name="connsiteY4" fmla="*/ 3678382 h 7189884"/>
                  <a:gd name="connsiteX5" fmla="*/ 2550159 w 11236959"/>
                  <a:gd name="connsiteY5" fmla="*/ 4155902 h 7189884"/>
                  <a:gd name="connsiteX6" fmla="*/ 2936239 w 11236959"/>
                  <a:gd name="connsiteY6" fmla="*/ 4541982 h 7189884"/>
                  <a:gd name="connsiteX7" fmla="*/ 3738879 w 11236959"/>
                  <a:gd name="connsiteY7" fmla="*/ 5182062 h 7189884"/>
                  <a:gd name="connsiteX8" fmla="*/ 4368799 w 11236959"/>
                  <a:gd name="connsiteY8" fmla="*/ 5598622 h 7189884"/>
                  <a:gd name="connsiteX9" fmla="*/ 5171439 w 11236959"/>
                  <a:gd name="connsiteY9" fmla="*/ 5944062 h 7189884"/>
                  <a:gd name="connsiteX10" fmla="*/ 5730239 w 11236959"/>
                  <a:gd name="connsiteY10" fmla="*/ 5984702 h 7189884"/>
                  <a:gd name="connsiteX11" fmla="*/ 6146799 w 11236959"/>
                  <a:gd name="connsiteY11" fmla="*/ 6116782 h 7189884"/>
                  <a:gd name="connsiteX12" fmla="*/ 6502399 w 11236959"/>
                  <a:gd name="connsiteY12" fmla="*/ 6208222 h 7189884"/>
                  <a:gd name="connsiteX13" fmla="*/ 6979919 w 11236959"/>
                  <a:gd name="connsiteY13" fmla="*/ 6259022 h 7189884"/>
                  <a:gd name="connsiteX14" fmla="*/ 7355839 w 11236959"/>
                  <a:gd name="connsiteY14" fmla="*/ 6330142 h 7189884"/>
                  <a:gd name="connsiteX15" fmla="*/ 7833359 w 11236959"/>
                  <a:gd name="connsiteY15" fmla="*/ 6177742 h 7189884"/>
                  <a:gd name="connsiteX16" fmla="*/ 8463279 w 11236959"/>
                  <a:gd name="connsiteY16" fmla="*/ 5791662 h 7189884"/>
                  <a:gd name="connsiteX17" fmla="*/ 9276079 w 11236959"/>
                  <a:gd name="connsiteY17" fmla="*/ 5121102 h 7189884"/>
                  <a:gd name="connsiteX18" fmla="*/ 10353039 w 11236959"/>
                  <a:gd name="connsiteY18" fmla="*/ 4338782 h 7189884"/>
                  <a:gd name="connsiteX19" fmla="*/ 11236959 w 11236959"/>
                  <a:gd name="connsiteY19" fmla="*/ 3566622 h 7189884"/>
                  <a:gd name="connsiteX20" fmla="*/ 11236959 w 11236959"/>
                  <a:gd name="connsiteY20" fmla="*/ 4359102 h 7189884"/>
                  <a:gd name="connsiteX21" fmla="*/ 9306559 w 11236959"/>
                  <a:gd name="connsiteY21" fmla="*/ 5791662 h 7189884"/>
                  <a:gd name="connsiteX22" fmla="*/ 8300719 w 11236959"/>
                  <a:gd name="connsiteY22" fmla="*/ 6340302 h 7189884"/>
                  <a:gd name="connsiteX23" fmla="*/ 7711439 w 11236959"/>
                  <a:gd name="connsiteY23" fmla="*/ 6878782 h 7189884"/>
                  <a:gd name="connsiteX24" fmla="*/ 7339377 w 11236959"/>
                  <a:gd name="connsiteY24" fmla="*/ 7175222 h 7189884"/>
                  <a:gd name="connsiteX25" fmla="*/ 5201019 w 11236959"/>
                  <a:gd name="connsiteY25" fmla="*/ 7189884 h 7189884"/>
                  <a:gd name="connsiteX26" fmla="*/ 4582159 w 11236959"/>
                  <a:gd name="connsiteY26" fmla="*/ 6817822 h 7189884"/>
                  <a:gd name="connsiteX27" fmla="*/ 2865119 w 11236959"/>
                  <a:gd name="connsiteY27" fmla="*/ 5852622 h 7189884"/>
                  <a:gd name="connsiteX28" fmla="*/ 2123439 w 11236959"/>
                  <a:gd name="connsiteY28" fmla="*/ 5507182 h 7189884"/>
                  <a:gd name="connsiteX29" fmla="*/ 1625599 w 11236959"/>
                  <a:gd name="connsiteY29" fmla="*/ 4856942 h 7189884"/>
                  <a:gd name="connsiteX30" fmla="*/ 49265 w 11236959"/>
                  <a:gd name="connsiteY30" fmla="*/ 4020132 h 7189884"/>
                  <a:gd name="connsiteX31" fmla="*/ -1 w 11236959"/>
                  <a:gd name="connsiteY31" fmla="*/ 2957022 h 7189884"/>
                  <a:gd name="connsiteX32" fmla="*/ 579119 w 11236959"/>
                  <a:gd name="connsiteY32" fmla="*/ 3211022 h 7189884"/>
                  <a:gd name="connsiteX33" fmla="*/ 1229359 w 11236959"/>
                  <a:gd name="connsiteY33" fmla="*/ 3495502 h 7189884"/>
                  <a:gd name="connsiteX34" fmla="*/ 1513839 w 11236959"/>
                  <a:gd name="connsiteY34" fmla="*/ 3525982 h 7189884"/>
                  <a:gd name="connsiteX35" fmla="*/ 1666239 w 11236959"/>
                  <a:gd name="connsiteY35" fmla="*/ 3485342 h 7189884"/>
                  <a:gd name="connsiteX36" fmla="*/ 1645919 w 11236959"/>
                  <a:gd name="connsiteY36" fmla="*/ 3292302 h 7189884"/>
                  <a:gd name="connsiteX37" fmla="*/ 1452879 w 11236959"/>
                  <a:gd name="connsiteY37" fmla="*/ 2540462 h 7189884"/>
                  <a:gd name="connsiteX38" fmla="*/ 1300479 w 11236959"/>
                  <a:gd name="connsiteY38" fmla="*/ 1676862 h 7189884"/>
                  <a:gd name="connsiteX39" fmla="*/ 1076959 w 11236959"/>
                  <a:gd name="connsiteY39" fmla="*/ 843742 h 7189884"/>
                  <a:gd name="connsiteX40" fmla="*/ 685768 w 11236959"/>
                  <a:gd name="connsiteY40" fmla="*/ 5114 h 7189884"/>
                  <a:gd name="connsiteX41" fmla="*/ 1559724 w 11236959"/>
                  <a:gd name="connsiteY41" fmla="*/ 1 h 7189884"/>
                  <a:gd name="connsiteX42" fmla="*/ 1473199 w 11236959"/>
                  <a:gd name="connsiteY42" fmla="*/ 223982 h 7189884"/>
                  <a:gd name="connsiteX0" fmla="*/ 1473199 w 11236959"/>
                  <a:gd name="connsiteY0" fmla="*/ 223982 h 7189884"/>
                  <a:gd name="connsiteX1" fmla="*/ 1706879 w 11236959"/>
                  <a:gd name="connsiteY1" fmla="*/ 1179022 h 7189884"/>
                  <a:gd name="connsiteX2" fmla="*/ 1838959 w 11236959"/>
                  <a:gd name="connsiteY2" fmla="*/ 1697182 h 7189884"/>
                  <a:gd name="connsiteX3" fmla="*/ 1869439 w 11236959"/>
                  <a:gd name="connsiteY3" fmla="*/ 2205182 h 7189884"/>
                  <a:gd name="connsiteX4" fmla="*/ 2265679 w 11236959"/>
                  <a:gd name="connsiteY4" fmla="*/ 3678382 h 7189884"/>
                  <a:gd name="connsiteX5" fmla="*/ 2550159 w 11236959"/>
                  <a:gd name="connsiteY5" fmla="*/ 4155902 h 7189884"/>
                  <a:gd name="connsiteX6" fmla="*/ 2936239 w 11236959"/>
                  <a:gd name="connsiteY6" fmla="*/ 4541982 h 7189884"/>
                  <a:gd name="connsiteX7" fmla="*/ 3738879 w 11236959"/>
                  <a:gd name="connsiteY7" fmla="*/ 5182062 h 7189884"/>
                  <a:gd name="connsiteX8" fmla="*/ 4368799 w 11236959"/>
                  <a:gd name="connsiteY8" fmla="*/ 5598622 h 7189884"/>
                  <a:gd name="connsiteX9" fmla="*/ 5171439 w 11236959"/>
                  <a:gd name="connsiteY9" fmla="*/ 5944062 h 7189884"/>
                  <a:gd name="connsiteX10" fmla="*/ 5730239 w 11236959"/>
                  <a:gd name="connsiteY10" fmla="*/ 5984702 h 7189884"/>
                  <a:gd name="connsiteX11" fmla="*/ 6146799 w 11236959"/>
                  <a:gd name="connsiteY11" fmla="*/ 6116782 h 7189884"/>
                  <a:gd name="connsiteX12" fmla="*/ 6502399 w 11236959"/>
                  <a:gd name="connsiteY12" fmla="*/ 6208222 h 7189884"/>
                  <a:gd name="connsiteX13" fmla="*/ 6979919 w 11236959"/>
                  <a:gd name="connsiteY13" fmla="*/ 6259022 h 7189884"/>
                  <a:gd name="connsiteX14" fmla="*/ 7355839 w 11236959"/>
                  <a:gd name="connsiteY14" fmla="*/ 6330142 h 7189884"/>
                  <a:gd name="connsiteX15" fmla="*/ 7833359 w 11236959"/>
                  <a:gd name="connsiteY15" fmla="*/ 6177742 h 7189884"/>
                  <a:gd name="connsiteX16" fmla="*/ 8463279 w 11236959"/>
                  <a:gd name="connsiteY16" fmla="*/ 5791662 h 7189884"/>
                  <a:gd name="connsiteX17" fmla="*/ 9276079 w 11236959"/>
                  <a:gd name="connsiteY17" fmla="*/ 5121102 h 7189884"/>
                  <a:gd name="connsiteX18" fmla="*/ 10353039 w 11236959"/>
                  <a:gd name="connsiteY18" fmla="*/ 4338782 h 7189884"/>
                  <a:gd name="connsiteX19" fmla="*/ 11236959 w 11236959"/>
                  <a:gd name="connsiteY19" fmla="*/ 4359102 h 7189884"/>
                  <a:gd name="connsiteX20" fmla="*/ 9306559 w 11236959"/>
                  <a:gd name="connsiteY20" fmla="*/ 5791662 h 7189884"/>
                  <a:gd name="connsiteX21" fmla="*/ 8300719 w 11236959"/>
                  <a:gd name="connsiteY21" fmla="*/ 6340302 h 7189884"/>
                  <a:gd name="connsiteX22" fmla="*/ 7711439 w 11236959"/>
                  <a:gd name="connsiteY22" fmla="*/ 6878782 h 7189884"/>
                  <a:gd name="connsiteX23" fmla="*/ 7339377 w 11236959"/>
                  <a:gd name="connsiteY23" fmla="*/ 7175222 h 7189884"/>
                  <a:gd name="connsiteX24" fmla="*/ 5201019 w 11236959"/>
                  <a:gd name="connsiteY24" fmla="*/ 7189884 h 7189884"/>
                  <a:gd name="connsiteX25" fmla="*/ 4582159 w 11236959"/>
                  <a:gd name="connsiteY25" fmla="*/ 6817822 h 7189884"/>
                  <a:gd name="connsiteX26" fmla="*/ 2865119 w 11236959"/>
                  <a:gd name="connsiteY26" fmla="*/ 5852622 h 7189884"/>
                  <a:gd name="connsiteX27" fmla="*/ 2123439 w 11236959"/>
                  <a:gd name="connsiteY27" fmla="*/ 5507182 h 7189884"/>
                  <a:gd name="connsiteX28" fmla="*/ 1625599 w 11236959"/>
                  <a:gd name="connsiteY28" fmla="*/ 4856942 h 7189884"/>
                  <a:gd name="connsiteX29" fmla="*/ 49265 w 11236959"/>
                  <a:gd name="connsiteY29" fmla="*/ 4020132 h 7189884"/>
                  <a:gd name="connsiteX30" fmla="*/ -1 w 11236959"/>
                  <a:gd name="connsiteY30" fmla="*/ 2957022 h 7189884"/>
                  <a:gd name="connsiteX31" fmla="*/ 579119 w 11236959"/>
                  <a:gd name="connsiteY31" fmla="*/ 3211022 h 7189884"/>
                  <a:gd name="connsiteX32" fmla="*/ 1229359 w 11236959"/>
                  <a:gd name="connsiteY32" fmla="*/ 3495502 h 7189884"/>
                  <a:gd name="connsiteX33" fmla="*/ 1513839 w 11236959"/>
                  <a:gd name="connsiteY33" fmla="*/ 3525982 h 7189884"/>
                  <a:gd name="connsiteX34" fmla="*/ 1666239 w 11236959"/>
                  <a:gd name="connsiteY34" fmla="*/ 3485342 h 7189884"/>
                  <a:gd name="connsiteX35" fmla="*/ 1645919 w 11236959"/>
                  <a:gd name="connsiteY35" fmla="*/ 3292302 h 7189884"/>
                  <a:gd name="connsiteX36" fmla="*/ 1452879 w 11236959"/>
                  <a:gd name="connsiteY36" fmla="*/ 2540462 h 7189884"/>
                  <a:gd name="connsiteX37" fmla="*/ 1300479 w 11236959"/>
                  <a:gd name="connsiteY37" fmla="*/ 1676862 h 7189884"/>
                  <a:gd name="connsiteX38" fmla="*/ 1076959 w 11236959"/>
                  <a:gd name="connsiteY38" fmla="*/ 843742 h 7189884"/>
                  <a:gd name="connsiteX39" fmla="*/ 685768 w 11236959"/>
                  <a:gd name="connsiteY39" fmla="*/ 5114 h 7189884"/>
                  <a:gd name="connsiteX40" fmla="*/ 1559724 w 11236959"/>
                  <a:gd name="connsiteY40" fmla="*/ 1 h 7189884"/>
                  <a:gd name="connsiteX41" fmla="*/ 1473199 w 11236959"/>
                  <a:gd name="connsiteY41" fmla="*/ 223982 h 7189884"/>
                  <a:gd name="connsiteX0" fmla="*/ 1473199 w 10353039"/>
                  <a:gd name="connsiteY0" fmla="*/ 223982 h 7189884"/>
                  <a:gd name="connsiteX1" fmla="*/ 1706879 w 10353039"/>
                  <a:gd name="connsiteY1" fmla="*/ 1179022 h 7189884"/>
                  <a:gd name="connsiteX2" fmla="*/ 1838959 w 10353039"/>
                  <a:gd name="connsiteY2" fmla="*/ 1697182 h 7189884"/>
                  <a:gd name="connsiteX3" fmla="*/ 1869439 w 10353039"/>
                  <a:gd name="connsiteY3" fmla="*/ 2205182 h 7189884"/>
                  <a:gd name="connsiteX4" fmla="*/ 2265679 w 10353039"/>
                  <a:gd name="connsiteY4" fmla="*/ 3678382 h 7189884"/>
                  <a:gd name="connsiteX5" fmla="*/ 2550159 w 10353039"/>
                  <a:gd name="connsiteY5" fmla="*/ 4155902 h 7189884"/>
                  <a:gd name="connsiteX6" fmla="*/ 2936239 w 10353039"/>
                  <a:gd name="connsiteY6" fmla="*/ 4541982 h 7189884"/>
                  <a:gd name="connsiteX7" fmla="*/ 3738879 w 10353039"/>
                  <a:gd name="connsiteY7" fmla="*/ 5182062 h 7189884"/>
                  <a:gd name="connsiteX8" fmla="*/ 4368799 w 10353039"/>
                  <a:gd name="connsiteY8" fmla="*/ 5598622 h 7189884"/>
                  <a:gd name="connsiteX9" fmla="*/ 5171439 w 10353039"/>
                  <a:gd name="connsiteY9" fmla="*/ 5944062 h 7189884"/>
                  <a:gd name="connsiteX10" fmla="*/ 5730239 w 10353039"/>
                  <a:gd name="connsiteY10" fmla="*/ 5984702 h 7189884"/>
                  <a:gd name="connsiteX11" fmla="*/ 6146799 w 10353039"/>
                  <a:gd name="connsiteY11" fmla="*/ 6116782 h 7189884"/>
                  <a:gd name="connsiteX12" fmla="*/ 6502399 w 10353039"/>
                  <a:gd name="connsiteY12" fmla="*/ 6208222 h 7189884"/>
                  <a:gd name="connsiteX13" fmla="*/ 6979919 w 10353039"/>
                  <a:gd name="connsiteY13" fmla="*/ 6259022 h 7189884"/>
                  <a:gd name="connsiteX14" fmla="*/ 7355839 w 10353039"/>
                  <a:gd name="connsiteY14" fmla="*/ 6330142 h 7189884"/>
                  <a:gd name="connsiteX15" fmla="*/ 7833359 w 10353039"/>
                  <a:gd name="connsiteY15" fmla="*/ 6177742 h 7189884"/>
                  <a:gd name="connsiteX16" fmla="*/ 8463279 w 10353039"/>
                  <a:gd name="connsiteY16" fmla="*/ 5791662 h 7189884"/>
                  <a:gd name="connsiteX17" fmla="*/ 9276079 w 10353039"/>
                  <a:gd name="connsiteY17" fmla="*/ 5121102 h 7189884"/>
                  <a:gd name="connsiteX18" fmla="*/ 10353039 w 10353039"/>
                  <a:gd name="connsiteY18" fmla="*/ 4338782 h 7189884"/>
                  <a:gd name="connsiteX19" fmla="*/ 9306559 w 10353039"/>
                  <a:gd name="connsiteY19" fmla="*/ 5791662 h 7189884"/>
                  <a:gd name="connsiteX20" fmla="*/ 8300719 w 10353039"/>
                  <a:gd name="connsiteY20" fmla="*/ 6340302 h 7189884"/>
                  <a:gd name="connsiteX21" fmla="*/ 7711439 w 10353039"/>
                  <a:gd name="connsiteY21" fmla="*/ 6878782 h 7189884"/>
                  <a:gd name="connsiteX22" fmla="*/ 7339377 w 10353039"/>
                  <a:gd name="connsiteY22" fmla="*/ 7175222 h 7189884"/>
                  <a:gd name="connsiteX23" fmla="*/ 5201019 w 10353039"/>
                  <a:gd name="connsiteY23" fmla="*/ 7189884 h 7189884"/>
                  <a:gd name="connsiteX24" fmla="*/ 4582159 w 10353039"/>
                  <a:gd name="connsiteY24" fmla="*/ 6817822 h 7189884"/>
                  <a:gd name="connsiteX25" fmla="*/ 2865119 w 10353039"/>
                  <a:gd name="connsiteY25" fmla="*/ 5852622 h 7189884"/>
                  <a:gd name="connsiteX26" fmla="*/ 2123439 w 10353039"/>
                  <a:gd name="connsiteY26" fmla="*/ 5507182 h 7189884"/>
                  <a:gd name="connsiteX27" fmla="*/ 1625599 w 10353039"/>
                  <a:gd name="connsiteY27" fmla="*/ 4856942 h 7189884"/>
                  <a:gd name="connsiteX28" fmla="*/ 49265 w 10353039"/>
                  <a:gd name="connsiteY28" fmla="*/ 4020132 h 7189884"/>
                  <a:gd name="connsiteX29" fmla="*/ -1 w 10353039"/>
                  <a:gd name="connsiteY29" fmla="*/ 2957022 h 7189884"/>
                  <a:gd name="connsiteX30" fmla="*/ 579119 w 10353039"/>
                  <a:gd name="connsiteY30" fmla="*/ 3211022 h 7189884"/>
                  <a:gd name="connsiteX31" fmla="*/ 1229359 w 10353039"/>
                  <a:gd name="connsiteY31" fmla="*/ 3495502 h 7189884"/>
                  <a:gd name="connsiteX32" fmla="*/ 1513839 w 10353039"/>
                  <a:gd name="connsiteY32" fmla="*/ 3525982 h 7189884"/>
                  <a:gd name="connsiteX33" fmla="*/ 1666239 w 10353039"/>
                  <a:gd name="connsiteY33" fmla="*/ 3485342 h 7189884"/>
                  <a:gd name="connsiteX34" fmla="*/ 1645919 w 10353039"/>
                  <a:gd name="connsiteY34" fmla="*/ 3292302 h 7189884"/>
                  <a:gd name="connsiteX35" fmla="*/ 1452879 w 10353039"/>
                  <a:gd name="connsiteY35" fmla="*/ 2540462 h 7189884"/>
                  <a:gd name="connsiteX36" fmla="*/ 1300479 w 10353039"/>
                  <a:gd name="connsiteY36" fmla="*/ 1676862 h 7189884"/>
                  <a:gd name="connsiteX37" fmla="*/ 1076959 w 10353039"/>
                  <a:gd name="connsiteY37" fmla="*/ 843742 h 7189884"/>
                  <a:gd name="connsiteX38" fmla="*/ 685768 w 10353039"/>
                  <a:gd name="connsiteY38" fmla="*/ 5114 h 7189884"/>
                  <a:gd name="connsiteX39" fmla="*/ 1559724 w 10353039"/>
                  <a:gd name="connsiteY39" fmla="*/ 1 h 7189884"/>
                  <a:gd name="connsiteX40" fmla="*/ 1473199 w 10353039"/>
                  <a:gd name="connsiteY40" fmla="*/ 223982 h 7189884"/>
                  <a:gd name="connsiteX0" fmla="*/ 1473199 w 9306558"/>
                  <a:gd name="connsiteY0" fmla="*/ 223982 h 7189884"/>
                  <a:gd name="connsiteX1" fmla="*/ 1706879 w 9306558"/>
                  <a:gd name="connsiteY1" fmla="*/ 1179022 h 7189884"/>
                  <a:gd name="connsiteX2" fmla="*/ 1838959 w 9306558"/>
                  <a:gd name="connsiteY2" fmla="*/ 1697182 h 7189884"/>
                  <a:gd name="connsiteX3" fmla="*/ 1869439 w 9306558"/>
                  <a:gd name="connsiteY3" fmla="*/ 2205182 h 7189884"/>
                  <a:gd name="connsiteX4" fmla="*/ 2265679 w 9306558"/>
                  <a:gd name="connsiteY4" fmla="*/ 3678382 h 7189884"/>
                  <a:gd name="connsiteX5" fmla="*/ 2550159 w 9306558"/>
                  <a:gd name="connsiteY5" fmla="*/ 4155902 h 7189884"/>
                  <a:gd name="connsiteX6" fmla="*/ 2936239 w 9306558"/>
                  <a:gd name="connsiteY6" fmla="*/ 4541982 h 7189884"/>
                  <a:gd name="connsiteX7" fmla="*/ 3738879 w 9306558"/>
                  <a:gd name="connsiteY7" fmla="*/ 5182062 h 7189884"/>
                  <a:gd name="connsiteX8" fmla="*/ 4368799 w 9306558"/>
                  <a:gd name="connsiteY8" fmla="*/ 5598622 h 7189884"/>
                  <a:gd name="connsiteX9" fmla="*/ 5171439 w 9306558"/>
                  <a:gd name="connsiteY9" fmla="*/ 5944062 h 7189884"/>
                  <a:gd name="connsiteX10" fmla="*/ 5730239 w 9306558"/>
                  <a:gd name="connsiteY10" fmla="*/ 5984702 h 7189884"/>
                  <a:gd name="connsiteX11" fmla="*/ 6146799 w 9306558"/>
                  <a:gd name="connsiteY11" fmla="*/ 6116782 h 7189884"/>
                  <a:gd name="connsiteX12" fmla="*/ 6502399 w 9306558"/>
                  <a:gd name="connsiteY12" fmla="*/ 6208222 h 7189884"/>
                  <a:gd name="connsiteX13" fmla="*/ 6979919 w 9306558"/>
                  <a:gd name="connsiteY13" fmla="*/ 6259022 h 7189884"/>
                  <a:gd name="connsiteX14" fmla="*/ 7355839 w 9306558"/>
                  <a:gd name="connsiteY14" fmla="*/ 6330142 h 7189884"/>
                  <a:gd name="connsiteX15" fmla="*/ 7833359 w 9306558"/>
                  <a:gd name="connsiteY15" fmla="*/ 6177742 h 7189884"/>
                  <a:gd name="connsiteX16" fmla="*/ 8463279 w 9306558"/>
                  <a:gd name="connsiteY16" fmla="*/ 5791662 h 7189884"/>
                  <a:gd name="connsiteX17" fmla="*/ 9276079 w 9306558"/>
                  <a:gd name="connsiteY17" fmla="*/ 5121102 h 7189884"/>
                  <a:gd name="connsiteX18" fmla="*/ 9306559 w 9306558"/>
                  <a:gd name="connsiteY18" fmla="*/ 5791662 h 7189884"/>
                  <a:gd name="connsiteX19" fmla="*/ 8300719 w 9306558"/>
                  <a:gd name="connsiteY19" fmla="*/ 6340302 h 7189884"/>
                  <a:gd name="connsiteX20" fmla="*/ 7711439 w 9306558"/>
                  <a:gd name="connsiteY20" fmla="*/ 6878782 h 7189884"/>
                  <a:gd name="connsiteX21" fmla="*/ 7339377 w 9306558"/>
                  <a:gd name="connsiteY21" fmla="*/ 7175222 h 7189884"/>
                  <a:gd name="connsiteX22" fmla="*/ 5201019 w 9306558"/>
                  <a:gd name="connsiteY22" fmla="*/ 7189884 h 7189884"/>
                  <a:gd name="connsiteX23" fmla="*/ 4582159 w 9306558"/>
                  <a:gd name="connsiteY23" fmla="*/ 6817822 h 7189884"/>
                  <a:gd name="connsiteX24" fmla="*/ 2865119 w 9306558"/>
                  <a:gd name="connsiteY24" fmla="*/ 5852622 h 7189884"/>
                  <a:gd name="connsiteX25" fmla="*/ 2123439 w 9306558"/>
                  <a:gd name="connsiteY25" fmla="*/ 5507182 h 7189884"/>
                  <a:gd name="connsiteX26" fmla="*/ 1625599 w 9306558"/>
                  <a:gd name="connsiteY26" fmla="*/ 4856942 h 7189884"/>
                  <a:gd name="connsiteX27" fmla="*/ 49265 w 9306558"/>
                  <a:gd name="connsiteY27" fmla="*/ 4020132 h 7189884"/>
                  <a:gd name="connsiteX28" fmla="*/ -1 w 9306558"/>
                  <a:gd name="connsiteY28" fmla="*/ 2957022 h 7189884"/>
                  <a:gd name="connsiteX29" fmla="*/ 579119 w 9306558"/>
                  <a:gd name="connsiteY29" fmla="*/ 3211022 h 7189884"/>
                  <a:gd name="connsiteX30" fmla="*/ 1229359 w 9306558"/>
                  <a:gd name="connsiteY30" fmla="*/ 3495502 h 7189884"/>
                  <a:gd name="connsiteX31" fmla="*/ 1513839 w 9306558"/>
                  <a:gd name="connsiteY31" fmla="*/ 3525982 h 7189884"/>
                  <a:gd name="connsiteX32" fmla="*/ 1666239 w 9306558"/>
                  <a:gd name="connsiteY32" fmla="*/ 3485342 h 7189884"/>
                  <a:gd name="connsiteX33" fmla="*/ 1645919 w 9306558"/>
                  <a:gd name="connsiteY33" fmla="*/ 3292302 h 7189884"/>
                  <a:gd name="connsiteX34" fmla="*/ 1452879 w 9306558"/>
                  <a:gd name="connsiteY34" fmla="*/ 2540462 h 7189884"/>
                  <a:gd name="connsiteX35" fmla="*/ 1300479 w 9306558"/>
                  <a:gd name="connsiteY35" fmla="*/ 1676862 h 7189884"/>
                  <a:gd name="connsiteX36" fmla="*/ 1076959 w 9306558"/>
                  <a:gd name="connsiteY36" fmla="*/ 843742 h 7189884"/>
                  <a:gd name="connsiteX37" fmla="*/ 685768 w 9306558"/>
                  <a:gd name="connsiteY37" fmla="*/ 5114 h 7189884"/>
                  <a:gd name="connsiteX38" fmla="*/ 1559724 w 9306558"/>
                  <a:gd name="connsiteY38" fmla="*/ 1 h 7189884"/>
                  <a:gd name="connsiteX39" fmla="*/ 1473199 w 9306558"/>
                  <a:gd name="connsiteY39" fmla="*/ 223982 h 7189884"/>
                  <a:gd name="connsiteX0" fmla="*/ 1440051 w 9273410"/>
                  <a:gd name="connsiteY0" fmla="*/ 223982 h 7189884"/>
                  <a:gd name="connsiteX1" fmla="*/ 1673731 w 9273410"/>
                  <a:gd name="connsiteY1" fmla="*/ 1179022 h 7189884"/>
                  <a:gd name="connsiteX2" fmla="*/ 1805811 w 9273410"/>
                  <a:gd name="connsiteY2" fmla="*/ 1697182 h 7189884"/>
                  <a:gd name="connsiteX3" fmla="*/ 1836291 w 9273410"/>
                  <a:gd name="connsiteY3" fmla="*/ 2205182 h 7189884"/>
                  <a:gd name="connsiteX4" fmla="*/ 2232531 w 9273410"/>
                  <a:gd name="connsiteY4" fmla="*/ 3678382 h 7189884"/>
                  <a:gd name="connsiteX5" fmla="*/ 2517011 w 9273410"/>
                  <a:gd name="connsiteY5" fmla="*/ 4155902 h 7189884"/>
                  <a:gd name="connsiteX6" fmla="*/ 2903091 w 9273410"/>
                  <a:gd name="connsiteY6" fmla="*/ 4541982 h 7189884"/>
                  <a:gd name="connsiteX7" fmla="*/ 3705731 w 9273410"/>
                  <a:gd name="connsiteY7" fmla="*/ 5182062 h 7189884"/>
                  <a:gd name="connsiteX8" fmla="*/ 4335651 w 9273410"/>
                  <a:gd name="connsiteY8" fmla="*/ 5598622 h 7189884"/>
                  <a:gd name="connsiteX9" fmla="*/ 5138291 w 9273410"/>
                  <a:gd name="connsiteY9" fmla="*/ 5944062 h 7189884"/>
                  <a:gd name="connsiteX10" fmla="*/ 5697091 w 9273410"/>
                  <a:gd name="connsiteY10" fmla="*/ 5984702 h 7189884"/>
                  <a:gd name="connsiteX11" fmla="*/ 6113651 w 9273410"/>
                  <a:gd name="connsiteY11" fmla="*/ 6116782 h 7189884"/>
                  <a:gd name="connsiteX12" fmla="*/ 6469251 w 9273410"/>
                  <a:gd name="connsiteY12" fmla="*/ 6208222 h 7189884"/>
                  <a:gd name="connsiteX13" fmla="*/ 6946771 w 9273410"/>
                  <a:gd name="connsiteY13" fmla="*/ 6259022 h 7189884"/>
                  <a:gd name="connsiteX14" fmla="*/ 7322691 w 9273410"/>
                  <a:gd name="connsiteY14" fmla="*/ 6330142 h 7189884"/>
                  <a:gd name="connsiteX15" fmla="*/ 7800211 w 9273410"/>
                  <a:gd name="connsiteY15" fmla="*/ 6177742 h 7189884"/>
                  <a:gd name="connsiteX16" fmla="*/ 8430131 w 9273410"/>
                  <a:gd name="connsiteY16" fmla="*/ 5791662 h 7189884"/>
                  <a:gd name="connsiteX17" fmla="*/ 9242931 w 9273410"/>
                  <a:gd name="connsiteY17" fmla="*/ 5121102 h 7189884"/>
                  <a:gd name="connsiteX18" fmla="*/ 9273411 w 9273410"/>
                  <a:gd name="connsiteY18" fmla="*/ 5791662 h 7189884"/>
                  <a:gd name="connsiteX19" fmla="*/ 8267571 w 9273410"/>
                  <a:gd name="connsiteY19" fmla="*/ 6340302 h 7189884"/>
                  <a:gd name="connsiteX20" fmla="*/ 7678291 w 9273410"/>
                  <a:gd name="connsiteY20" fmla="*/ 6878782 h 7189884"/>
                  <a:gd name="connsiteX21" fmla="*/ 7306229 w 9273410"/>
                  <a:gd name="connsiteY21" fmla="*/ 7175222 h 7189884"/>
                  <a:gd name="connsiteX22" fmla="*/ 5167871 w 9273410"/>
                  <a:gd name="connsiteY22" fmla="*/ 7189884 h 7189884"/>
                  <a:gd name="connsiteX23" fmla="*/ 4549011 w 9273410"/>
                  <a:gd name="connsiteY23" fmla="*/ 6817822 h 7189884"/>
                  <a:gd name="connsiteX24" fmla="*/ 2831971 w 9273410"/>
                  <a:gd name="connsiteY24" fmla="*/ 5852622 h 7189884"/>
                  <a:gd name="connsiteX25" fmla="*/ 2090291 w 9273410"/>
                  <a:gd name="connsiteY25" fmla="*/ 5507182 h 7189884"/>
                  <a:gd name="connsiteX26" fmla="*/ 1592451 w 9273410"/>
                  <a:gd name="connsiteY26" fmla="*/ 4856942 h 7189884"/>
                  <a:gd name="connsiteX27" fmla="*/ 16117 w 9273410"/>
                  <a:gd name="connsiteY27" fmla="*/ 4020132 h 7189884"/>
                  <a:gd name="connsiteX28" fmla="*/ 0 w 9273410"/>
                  <a:gd name="connsiteY28" fmla="*/ 2962547 h 7189884"/>
                  <a:gd name="connsiteX29" fmla="*/ 545971 w 9273410"/>
                  <a:gd name="connsiteY29" fmla="*/ 3211022 h 7189884"/>
                  <a:gd name="connsiteX30" fmla="*/ 1196211 w 9273410"/>
                  <a:gd name="connsiteY30" fmla="*/ 3495502 h 7189884"/>
                  <a:gd name="connsiteX31" fmla="*/ 1480691 w 9273410"/>
                  <a:gd name="connsiteY31" fmla="*/ 3525982 h 7189884"/>
                  <a:gd name="connsiteX32" fmla="*/ 1633091 w 9273410"/>
                  <a:gd name="connsiteY32" fmla="*/ 3485342 h 7189884"/>
                  <a:gd name="connsiteX33" fmla="*/ 1612771 w 9273410"/>
                  <a:gd name="connsiteY33" fmla="*/ 3292302 h 7189884"/>
                  <a:gd name="connsiteX34" fmla="*/ 1419731 w 9273410"/>
                  <a:gd name="connsiteY34" fmla="*/ 2540462 h 7189884"/>
                  <a:gd name="connsiteX35" fmla="*/ 1267331 w 9273410"/>
                  <a:gd name="connsiteY35" fmla="*/ 1676862 h 7189884"/>
                  <a:gd name="connsiteX36" fmla="*/ 1043811 w 9273410"/>
                  <a:gd name="connsiteY36" fmla="*/ 843742 h 7189884"/>
                  <a:gd name="connsiteX37" fmla="*/ 652620 w 9273410"/>
                  <a:gd name="connsiteY37" fmla="*/ 5114 h 7189884"/>
                  <a:gd name="connsiteX38" fmla="*/ 1526576 w 9273410"/>
                  <a:gd name="connsiteY38" fmla="*/ 1 h 7189884"/>
                  <a:gd name="connsiteX39" fmla="*/ 1440051 w 9273410"/>
                  <a:gd name="connsiteY39" fmla="*/ 223982 h 7189884"/>
                  <a:gd name="connsiteX0" fmla="*/ 1440051 w 9273410"/>
                  <a:gd name="connsiteY0" fmla="*/ 223982 h 7189884"/>
                  <a:gd name="connsiteX1" fmla="*/ 1673731 w 9273410"/>
                  <a:gd name="connsiteY1" fmla="*/ 1179022 h 7189884"/>
                  <a:gd name="connsiteX2" fmla="*/ 1805811 w 9273410"/>
                  <a:gd name="connsiteY2" fmla="*/ 1697182 h 7189884"/>
                  <a:gd name="connsiteX3" fmla="*/ 1836291 w 9273410"/>
                  <a:gd name="connsiteY3" fmla="*/ 2205182 h 7189884"/>
                  <a:gd name="connsiteX4" fmla="*/ 2232531 w 9273410"/>
                  <a:gd name="connsiteY4" fmla="*/ 3678382 h 7189884"/>
                  <a:gd name="connsiteX5" fmla="*/ 2517011 w 9273410"/>
                  <a:gd name="connsiteY5" fmla="*/ 4155902 h 7189884"/>
                  <a:gd name="connsiteX6" fmla="*/ 2903091 w 9273410"/>
                  <a:gd name="connsiteY6" fmla="*/ 4541982 h 7189884"/>
                  <a:gd name="connsiteX7" fmla="*/ 3705731 w 9273410"/>
                  <a:gd name="connsiteY7" fmla="*/ 5182062 h 7189884"/>
                  <a:gd name="connsiteX8" fmla="*/ 4335651 w 9273410"/>
                  <a:gd name="connsiteY8" fmla="*/ 5598622 h 7189884"/>
                  <a:gd name="connsiteX9" fmla="*/ 5138291 w 9273410"/>
                  <a:gd name="connsiteY9" fmla="*/ 5944062 h 7189884"/>
                  <a:gd name="connsiteX10" fmla="*/ 5697091 w 9273410"/>
                  <a:gd name="connsiteY10" fmla="*/ 5984702 h 7189884"/>
                  <a:gd name="connsiteX11" fmla="*/ 6113651 w 9273410"/>
                  <a:gd name="connsiteY11" fmla="*/ 6116782 h 7189884"/>
                  <a:gd name="connsiteX12" fmla="*/ 6469251 w 9273410"/>
                  <a:gd name="connsiteY12" fmla="*/ 6208222 h 7189884"/>
                  <a:gd name="connsiteX13" fmla="*/ 6946771 w 9273410"/>
                  <a:gd name="connsiteY13" fmla="*/ 6259022 h 7189884"/>
                  <a:gd name="connsiteX14" fmla="*/ 7322691 w 9273410"/>
                  <a:gd name="connsiteY14" fmla="*/ 6330142 h 7189884"/>
                  <a:gd name="connsiteX15" fmla="*/ 7800211 w 9273410"/>
                  <a:gd name="connsiteY15" fmla="*/ 6177742 h 7189884"/>
                  <a:gd name="connsiteX16" fmla="*/ 8430131 w 9273410"/>
                  <a:gd name="connsiteY16" fmla="*/ 5791662 h 7189884"/>
                  <a:gd name="connsiteX17" fmla="*/ 9242931 w 9273410"/>
                  <a:gd name="connsiteY17" fmla="*/ 5121102 h 7189884"/>
                  <a:gd name="connsiteX18" fmla="*/ 9273411 w 9273410"/>
                  <a:gd name="connsiteY18" fmla="*/ 5791662 h 7189884"/>
                  <a:gd name="connsiteX19" fmla="*/ 8267571 w 9273410"/>
                  <a:gd name="connsiteY19" fmla="*/ 6340302 h 7189884"/>
                  <a:gd name="connsiteX20" fmla="*/ 7678291 w 9273410"/>
                  <a:gd name="connsiteY20" fmla="*/ 6878782 h 7189884"/>
                  <a:gd name="connsiteX21" fmla="*/ 7306229 w 9273410"/>
                  <a:gd name="connsiteY21" fmla="*/ 7175222 h 7189884"/>
                  <a:gd name="connsiteX22" fmla="*/ 5167871 w 9273410"/>
                  <a:gd name="connsiteY22" fmla="*/ 7189884 h 7189884"/>
                  <a:gd name="connsiteX23" fmla="*/ 4549011 w 9273410"/>
                  <a:gd name="connsiteY23" fmla="*/ 6817822 h 7189884"/>
                  <a:gd name="connsiteX24" fmla="*/ 2831971 w 9273410"/>
                  <a:gd name="connsiteY24" fmla="*/ 5852622 h 7189884"/>
                  <a:gd name="connsiteX25" fmla="*/ 2090291 w 9273410"/>
                  <a:gd name="connsiteY25" fmla="*/ 5507182 h 7189884"/>
                  <a:gd name="connsiteX26" fmla="*/ 1592451 w 9273410"/>
                  <a:gd name="connsiteY26" fmla="*/ 4856942 h 7189884"/>
                  <a:gd name="connsiteX27" fmla="*/ 5068 w 9273410"/>
                  <a:gd name="connsiteY27" fmla="*/ 3998033 h 7189884"/>
                  <a:gd name="connsiteX28" fmla="*/ 0 w 9273410"/>
                  <a:gd name="connsiteY28" fmla="*/ 2962547 h 7189884"/>
                  <a:gd name="connsiteX29" fmla="*/ 545971 w 9273410"/>
                  <a:gd name="connsiteY29" fmla="*/ 3211022 h 7189884"/>
                  <a:gd name="connsiteX30" fmla="*/ 1196211 w 9273410"/>
                  <a:gd name="connsiteY30" fmla="*/ 3495502 h 7189884"/>
                  <a:gd name="connsiteX31" fmla="*/ 1480691 w 9273410"/>
                  <a:gd name="connsiteY31" fmla="*/ 3525982 h 7189884"/>
                  <a:gd name="connsiteX32" fmla="*/ 1633091 w 9273410"/>
                  <a:gd name="connsiteY32" fmla="*/ 3485342 h 7189884"/>
                  <a:gd name="connsiteX33" fmla="*/ 1612771 w 9273410"/>
                  <a:gd name="connsiteY33" fmla="*/ 3292302 h 7189884"/>
                  <a:gd name="connsiteX34" fmla="*/ 1419731 w 9273410"/>
                  <a:gd name="connsiteY34" fmla="*/ 2540462 h 7189884"/>
                  <a:gd name="connsiteX35" fmla="*/ 1267331 w 9273410"/>
                  <a:gd name="connsiteY35" fmla="*/ 1676862 h 7189884"/>
                  <a:gd name="connsiteX36" fmla="*/ 1043811 w 9273410"/>
                  <a:gd name="connsiteY36" fmla="*/ 843742 h 7189884"/>
                  <a:gd name="connsiteX37" fmla="*/ 652620 w 9273410"/>
                  <a:gd name="connsiteY37" fmla="*/ 5114 h 7189884"/>
                  <a:gd name="connsiteX38" fmla="*/ 1526576 w 9273410"/>
                  <a:gd name="connsiteY38" fmla="*/ 1 h 7189884"/>
                  <a:gd name="connsiteX39" fmla="*/ 1440051 w 9273410"/>
                  <a:gd name="connsiteY39" fmla="*/ 223982 h 7189884"/>
                  <a:gd name="connsiteX0" fmla="*/ 1440051 w 9273410"/>
                  <a:gd name="connsiteY0" fmla="*/ 223982 h 7175222"/>
                  <a:gd name="connsiteX1" fmla="*/ 1673731 w 9273410"/>
                  <a:gd name="connsiteY1" fmla="*/ 1179022 h 7175222"/>
                  <a:gd name="connsiteX2" fmla="*/ 1805811 w 9273410"/>
                  <a:gd name="connsiteY2" fmla="*/ 1697182 h 7175222"/>
                  <a:gd name="connsiteX3" fmla="*/ 1836291 w 9273410"/>
                  <a:gd name="connsiteY3" fmla="*/ 2205182 h 7175222"/>
                  <a:gd name="connsiteX4" fmla="*/ 2232531 w 9273410"/>
                  <a:gd name="connsiteY4" fmla="*/ 3678382 h 7175222"/>
                  <a:gd name="connsiteX5" fmla="*/ 2517011 w 9273410"/>
                  <a:gd name="connsiteY5" fmla="*/ 4155902 h 7175222"/>
                  <a:gd name="connsiteX6" fmla="*/ 2903091 w 9273410"/>
                  <a:gd name="connsiteY6" fmla="*/ 4541982 h 7175222"/>
                  <a:gd name="connsiteX7" fmla="*/ 3705731 w 9273410"/>
                  <a:gd name="connsiteY7" fmla="*/ 5182062 h 7175222"/>
                  <a:gd name="connsiteX8" fmla="*/ 4335651 w 9273410"/>
                  <a:gd name="connsiteY8" fmla="*/ 5598622 h 7175222"/>
                  <a:gd name="connsiteX9" fmla="*/ 5138291 w 9273410"/>
                  <a:gd name="connsiteY9" fmla="*/ 5944062 h 7175222"/>
                  <a:gd name="connsiteX10" fmla="*/ 5697091 w 9273410"/>
                  <a:gd name="connsiteY10" fmla="*/ 5984702 h 7175222"/>
                  <a:gd name="connsiteX11" fmla="*/ 6113651 w 9273410"/>
                  <a:gd name="connsiteY11" fmla="*/ 6116782 h 7175222"/>
                  <a:gd name="connsiteX12" fmla="*/ 6469251 w 9273410"/>
                  <a:gd name="connsiteY12" fmla="*/ 6208222 h 7175222"/>
                  <a:gd name="connsiteX13" fmla="*/ 6946771 w 9273410"/>
                  <a:gd name="connsiteY13" fmla="*/ 6259022 h 7175222"/>
                  <a:gd name="connsiteX14" fmla="*/ 7322691 w 9273410"/>
                  <a:gd name="connsiteY14" fmla="*/ 6330142 h 7175222"/>
                  <a:gd name="connsiteX15" fmla="*/ 7800211 w 9273410"/>
                  <a:gd name="connsiteY15" fmla="*/ 6177742 h 7175222"/>
                  <a:gd name="connsiteX16" fmla="*/ 8430131 w 9273410"/>
                  <a:gd name="connsiteY16" fmla="*/ 5791662 h 7175222"/>
                  <a:gd name="connsiteX17" fmla="*/ 9242931 w 9273410"/>
                  <a:gd name="connsiteY17" fmla="*/ 5121102 h 7175222"/>
                  <a:gd name="connsiteX18" fmla="*/ 9273411 w 9273410"/>
                  <a:gd name="connsiteY18" fmla="*/ 5791662 h 7175222"/>
                  <a:gd name="connsiteX19" fmla="*/ 8267571 w 9273410"/>
                  <a:gd name="connsiteY19" fmla="*/ 6340302 h 7175222"/>
                  <a:gd name="connsiteX20" fmla="*/ 7678291 w 9273410"/>
                  <a:gd name="connsiteY20" fmla="*/ 6878782 h 7175222"/>
                  <a:gd name="connsiteX21" fmla="*/ 7306229 w 9273410"/>
                  <a:gd name="connsiteY21" fmla="*/ 7175222 h 7175222"/>
                  <a:gd name="connsiteX22" fmla="*/ 5151298 w 9273410"/>
                  <a:gd name="connsiteY22" fmla="*/ 7167785 h 7175222"/>
                  <a:gd name="connsiteX23" fmla="*/ 4549011 w 9273410"/>
                  <a:gd name="connsiteY23" fmla="*/ 6817822 h 7175222"/>
                  <a:gd name="connsiteX24" fmla="*/ 2831971 w 9273410"/>
                  <a:gd name="connsiteY24" fmla="*/ 5852622 h 7175222"/>
                  <a:gd name="connsiteX25" fmla="*/ 2090291 w 9273410"/>
                  <a:gd name="connsiteY25" fmla="*/ 5507182 h 7175222"/>
                  <a:gd name="connsiteX26" fmla="*/ 1592451 w 9273410"/>
                  <a:gd name="connsiteY26" fmla="*/ 4856942 h 7175222"/>
                  <a:gd name="connsiteX27" fmla="*/ 5068 w 9273410"/>
                  <a:gd name="connsiteY27" fmla="*/ 3998033 h 7175222"/>
                  <a:gd name="connsiteX28" fmla="*/ 0 w 9273410"/>
                  <a:gd name="connsiteY28" fmla="*/ 2962547 h 7175222"/>
                  <a:gd name="connsiteX29" fmla="*/ 545971 w 9273410"/>
                  <a:gd name="connsiteY29" fmla="*/ 3211022 h 7175222"/>
                  <a:gd name="connsiteX30" fmla="*/ 1196211 w 9273410"/>
                  <a:gd name="connsiteY30" fmla="*/ 3495502 h 7175222"/>
                  <a:gd name="connsiteX31" fmla="*/ 1480691 w 9273410"/>
                  <a:gd name="connsiteY31" fmla="*/ 3525982 h 7175222"/>
                  <a:gd name="connsiteX32" fmla="*/ 1633091 w 9273410"/>
                  <a:gd name="connsiteY32" fmla="*/ 3485342 h 7175222"/>
                  <a:gd name="connsiteX33" fmla="*/ 1612771 w 9273410"/>
                  <a:gd name="connsiteY33" fmla="*/ 3292302 h 7175222"/>
                  <a:gd name="connsiteX34" fmla="*/ 1419731 w 9273410"/>
                  <a:gd name="connsiteY34" fmla="*/ 2540462 h 7175222"/>
                  <a:gd name="connsiteX35" fmla="*/ 1267331 w 9273410"/>
                  <a:gd name="connsiteY35" fmla="*/ 1676862 h 7175222"/>
                  <a:gd name="connsiteX36" fmla="*/ 1043811 w 9273410"/>
                  <a:gd name="connsiteY36" fmla="*/ 843742 h 7175222"/>
                  <a:gd name="connsiteX37" fmla="*/ 652620 w 9273410"/>
                  <a:gd name="connsiteY37" fmla="*/ 5114 h 7175222"/>
                  <a:gd name="connsiteX38" fmla="*/ 1526576 w 9273410"/>
                  <a:gd name="connsiteY38" fmla="*/ 1 h 7175222"/>
                  <a:gd name="connsiteX39" fmla="*/ 1440051 w 9273410"/>
                  <a:gd name="connsiteY39" fmla="*/ 223982 h 7175222"/>
                  <a:gd name="connsiteX0" fmla="*/ 1440051 w 9273410"/>
                  <a:gd name="connsiteY0" fmla="*/ 223982 h 7167785"/>
                  <a:gd name="connsiteX1" fmla="*/ 1673731 w 9273410"/>
                  <a:gd name="connsiteY1" fmla="*/ 1179022 h 7167785"/>
                  <a:gd name="connsiteX2" fmla="*/ 1805811 w 9273410"/>
                  <a:gd name="connsiteY2" fmla="*/ 1697182 h 7167785"/>
                  <a:gd name="connsiteX3" fmla="*/ 1836291 w 9273410"/>
                  <a:gd name="connsiteY3" fmla="*/ 2205182 h 7167785"/>
                  <a:gd name="connsiteX4" fmla="*/ 2232531 w 9273410"/>
                  <a:gd name="connsiteY4" fmla="*/ 3678382 h 7167785"/>
                  <a:gd name="connsiteX5" fmla="*/ 2517011 w 9273410"/>
                  <a:gd name="connsiteY5" fmla="*/ 4155902 h 7167785"/>
                  <a:gd name="connsiteX6" fmla="*/ 2903091 w 9273410"/>
                  <a:gd name="connsiteY6" fmla="*/ 4541982 h 7167785"/>
                  <a:gd name="connsiteX7" fmla="*/ 3705731 w 9273410"/>
                  <a:gd name="connsiteY7" fmla="*/ 5182062 h 7167785"/>
                  <a:gd name="connsiteX8" fmla="*/ 4335651 w 9273410"/>
                  <a:gd name="connsiteY8" fmla="*/ 5598622 h 7167785"/>
                  <a:gd name="connsiteX9" fmla="*/ 5138291 w 9273410"/>
                  <a:gd name="connsiteY9" fmla="*/ 5944062 h 7167785"/>
                  <a:gd name="connsiteX10" fmla="*/ 5697091 w 9273410"/>
                  <a:gd name="connsiteY10" fmla="*/ 5984702 h 7167785"/>
                  <a:gd name="connsiteX11" fmla="*/ 6113651 w 9273410"/>
                  <a:gd name="connsiteY11" fmla="*/ 6116782 h 7167785"/>
                  <a:gd name="connsiteX12" fmla="*/ 6469251 w 9273410"/>
                  <a:gd name="connsiteY12" fmla="*/ 6208222 h 7167785"/>
                  <a:gd name="connsiteX13" fmla="*/ 6946771 w 9273410"/>
                  <a:gd name="connsiteY13" fmla="*/ 6259022 h 7167785"/>
                  <a:gd name="connsiteX14" fmla="*/ 7322691 w 9273410"/>
                  <a:gd name="connsiteY14" fmla="*/ 6330142 h 7167785"/>
                  <a:gd name="connsiteX15" fmla="*/ 7800211 w 9273410"/>
                  <a:gd name="connsiteY15" fmla="*/ 6177742 h 7167785"/>
                  <a:gd name="connsiteX16" fmla="*/ 8430131 w 9273410"/>
                  <a:gd name="connsiteY16" fmla="*/ 5791662 h 7167785"/>
                  <a:gd name="connsiteX17" fmla="*/ 9242931 w 9273410"/>
                  <a:gd name="connsiteY17" fmla="*/ 5121102 h 7167785"/>
                  <a:gd name="connsiteX18" fmla="*/ 9273411 w 9273410"/>
                  <a:gd name="connsiteY18" fmla="*/ 5791662 h 7167785"/>
                  <a:gd name="connsiteX19" fmla="*/ 8267571 w 9273410"/>
                  <a:gd name="connsiteY19" fmla="*/ 6340302 h 7167785"/>
                  <a:gd name="connsiteX20" fmla="*/ 7678291 w 9273410"/>
                  <a:gd name="connsiteY20" fmla="*/ 6878782 h 7167785"/>
                  <a:gd name="connsiteX21" fmla="*/ 7306229 w 9273410"/>
                  <a:gd name="connsiteY21" fmla="*/ 7158648 h 7167785"/>
                  <a:gd name="connsiteX22" fmla="*/ 5151298 w 9273410"/>
                  <a:gd name="connsiteY22" fmla="*/ 7167785 h 7167785"/>
                  <a:gd name="connsiteX23" fmla="*/ 4549011 w 9273410"/>
                  <a:gd name="connsiteY23" fmla="*/ 6817822 h 7167785"/>
                  <a:gd name="connsiteX24" fmla="*/ 2831971 w 9273410"/>
                  <a:gd name="connsiteY24" fmla="*/ 5852622 h 7167785"/>
                  <a:gd name="connsiteX25" fmla="*/ 2090291 w 9273410"/>
                  <a:gd name="connsiteY25" fmla="*/ 5507182 h 7167785"/>
                  <a:gd name="connsiteX26" fmla="*/ 1592451 w 9273410"/>
                  <a:gd name="connsiteY26" fmla="*/ 4856942 h 7167785"/>
                  <a:gd name="connsiteX27" fmla="*/ 5068 w 9273410"/>
                  <a:gd name="connsiteY27" fmla="*/ 3998033 h 7167785"/>
                  <a:gd name="connsiteX28" fmla="*/ 0 w 9273410"/>
                  <a:gd name="connsiteY28" fmla="*/ 2962547 h 7167785"/>
                  <a:gd name="connsiteX29" fmla="*/ 545971 w 9273410"/>
                  <a:gd name="connsiteY29" fmla="*/ 3211022 h 7167785"/>
                  <a:gd name="connsiteX30" fmla="*/ 1196211 w 9273410"/>
                  <a:gd name="connsiteY30" fmla="*/ 3495502 h 7167785"/>
                  <a:gd name="connsiteX31" fmla="*/ 1480691 w 9273410"/>
                  <a:gd name="connsiteY31" fmla="*/ 3525982 h 7167785"/>
                  <a:gd name="connsiteX32" fmla="*/ 1633091 w 9273410"/>
                  <a:gd name="connsiteY32" fmla="*/ 3485342 h 7167785"/>
                  <a:gd name="connsiteX33" fmla="*/ 1612771 w 9273410"/>
                  <a:gd name="connsiteY33" fmla="*/ 3292302 h 7167785"/>
                  <a:gd name="connsiteX34" fmla="*/ 1419731 w 9273410"/>
                  <a:gd name="connsiteY34" fmla="*/ 2540462 h 7167785"/>
                  <a:gd name="connsiteX35" fmla="*/ 1267331 w 9273410"/>
                  <a:gd name="connsiteY35" fmla="*/ 1676862 h 7167785"/>
                  <a:gd name="connsiteX36" fmla="*/ 1043811 w 9273410"/>
                  <a:gd name="connsiteY36" fmla="*/ 843742 h 7167785"/>
                  <a:gd name="connsiteX37" fmla="*/ 652620 w 9273410"/>
                  <a:gd name="connsiteY37" fmla="*/ 5114 h 7167785"/>
                  <a:gd name="connsiteX38" fmla="*/ 1526576 w 9273410"/>
                  <a:gd name="connsiteY38" fmla="*/ 1 h 7167785"/>
                  <a:gd name="connsiteX39" fmla="*/ 1440051 w 9273410"/>
                  <a:gd name="connsiteY39" fmla="*/ 223982 h 7167785"/>
                  <a:gd name="connsiteX0" fmla="*/ 1440051 w 9256838"/>
                  <a:gd name="connsiteY0" fmla="*/ 223982 h 7167785"/>
                  <a:gd name="connsiteX1" fmla="*/ 1673731 w 9256838"/>
                  <a:gd name="connsiteY1" fmla="*/ 1179022 h 7167785"/>
                  <a:gd name="connsiteX2" fmla="*/ 1805811 w 9256838"/>
                  <a:gd name="connsiteY2" fmla="*/ 1697182 h 7167785"/>
                  <a:gd name="connsiteX3" fmla="*/ 1836291 w 9256838"/>
                  <a:gd name="connsiteY3" fmla="*/ 2205182 h 7167785"/>
                  <a:gd name="connsiteX4" fmla="*/ 2232531 w 9256838"/>
                  <a:gd name="connsiteY4" fmla="*/ 3678382 h 7167785"/>
                  <a:gd name="connsiteX5" fmla="*/ 2517011 w 9256838"/>
                  <a:gd name="connsiteY5" fmla="*/ 4155902 h 7167785"/>
                  <a:gd name="connsiteX6" fmla="*/ 2903091 w 9256838"/>
                  <a:gd name="connsiteY6" fmla="*/ 4541982 h 7167785"/>
                  <a:gd name="connsiteX7" fmla="*/ 3705731 w 9256838"/>
                  <a:gd name="connsiteY7" fmla="*/ 5182062 h 7167785"/>
                  <a:gd name="connsiteX8" fmla="*/ 4335651 w 9256838"/>
                  <a:gd name="connsiteY8" fmla="*/ 5598622 h 7167785"/>
                  <a:gd name="connsiteX9" fmla="*/ 5138291 w 9256838"/>
                  <a:gd name="connsiteY9" fmla="*/ 5944062 h 7167785"/>
                  <a:gd name="connsiteX10" fmla="*/ 5697091 w 9256838"/>
                  <a:gd name="connsiteY10" fmla="*/ 5984702 h 7167785"/>
                  <a:gd name="connsiteX11" fmla="*/ 6113651 w 9256838"/>
                  <a:gd name="connsiteY11" fmla="*/ 6116782 h 7167785"/>
                  <a:gd name="connsiteX12" fmla="*/ 6469251 w 9256838"/>
                  <a:gd name="connsiteY12" fmla="*/ 6208222 h 7167785"/>
                  <a:gd name="connsiteX13" fmla="*/ 6946771 w 9256838"/>
                  <a:gd name="connsiteY13" fmla="*/ 6259022 h 7167785"/>
                  <a:gd name="connsiteX14" fmla="*/ 7322691 w 9256838"/>
                  <a:gd name="connsiteY14" fmla="*/ 6330142 h 7167785"/>
                  <a:gd name="connsiteX15" fmla="*/ 7800211 w 9256838"/>
                  <a:gd name="connsiteY15" fmla="*/ 6177742 h 7167785"/>
                  <a:gd name="connsiteX16" fmla="*/ 8430131 w 9256838"/>
                  <a:gd name="connsiteY16" fmla="*/ 5791662 h 7167785"/>
                  <a:gd name="connsiteX17" fmla="*/ 9242931 w 9256838"/>
                  <a:gd name="connsiteY17" fmla="*/ 5121102 h 7167785"/>
                  <a:gd name="connsiteX18" fmla="*/ 9256838 w 9256838"/>
                  <a:gd name="connsiteY18" fmla="*/ 5786137 h 7167785"/>
                  <a:gd name="connsiteX19" fmla="*/ 8267571 w 9256838"/>
                  <a:gd name="connsiteY19" fmla="*/ 6340302 h 7167785"/>
                  <a:gd name="connsiteX20" fmla="*/ 7678291 w 9256838"/>
                  <a:gd name="connsiteY20" fmla="*/ 6878782 h 7167785"/>
                  <a:gd name="connsiteX21" fmla="*/ 7306229 w 9256838"/>
                  <a:gd name="connsiteY21" fmla="*/ 7158648 h 7167785"/>
                  <a:gd name="connsiteX22" fmla="*/ 5151298 w 9256838"/>
                  <a:gd name="connsiteY22" fmla="*/ 7167785 h 7167785"/>
                  <a:gd name="connsiteX23" fmla="*/ 4549011 w 9256838"/>
                  <a:gd name="connsiteY23" fmla="*/ 6817822 h 7167785"/>
                  <a:gd name="connsiteX24" fmla="*/ 2831971 w 9256838"/>
                  <a:gd name="connsiteY24" fmla="*/ 5852622 h 7167785"/>
                  <a:gd name="connsiteX25" fmla="*/ 2090291 w 9256838"/>
                  <a:gd name="connsiteY25" fmla="*/ 5507182 h 7167785"/>
                  <a:gd name="connsiteX26" fmla="*/ 1592451 w 9256838"/>
                  <a:gd name="connsiteY26" fmla="*/ 4856942 h 7167785"/>
                  <a:gd name="connsiteX27" fmla="*/ 5068 w 9256838"/>
                  <a:gd name="connsiteY27" fmla="*/ 3998033 h 7167785"/>
                  <a:gd name="connsiteX28" fmla="*/ 0 w 9256838"/>
                  <a:gd name="connsiteY28" fmla="*/ 2962547 h 7167785"/>
                  <a:gd name="connsiteX29" fmla="*/ 545971 w 9256838"/>
                  <a:gd name="connsiteY29" fmla="*/ 3211022 h 7167785"/>
                  <a:gd name="connsiteX30" fmla="*/ 1196211 w 9256838"/>
                  <a:gd name="connsiteY30" fmla="*/ 3495502 h 7167785"/>
                  <a:gd name="connsiteX31" fmla="*/ 1480691 w 9256838"/>
                  <a:gd name="connsiteY31" fmla="*/ 3525982 h 7167785"/>
                  <a:gd name="connsiteX32" fmla="*/ 1633091 w 9256838"/>
                  <a:gd name="connsiteY32" fmla="*/ 3485342 h 7167785"/>
                  <a:gd name="connsiteX33" fmla="*/ 1612771 w 9256838"/>
                  <a:gd name="connsiteY33" fmla="*/ 3292302 h 7167785"/>
                  <a:gd name="connsiteX34" fmla="*/ 1419731 w 9256838"/>
                  <a:gd name="connsiteY34" fmla="*/ 2540462 h 7167785"/>
                  <a:gd name="connsiteX35" fmla="*/ 1267331 w 9256838"/>
                  <a:gd name="connsiteY35" fmla="*/ 1676862 h 7167785"/>
                  <a:gd name="connsiteX36" fmla="*/ 1043811 w 9256838"/>
                  <a:gd name="connsiteY36" fmla="*/ 843742 h 7167785"/>
                  <a:gd name="connsiteX37" fmla="*/ 652620 w 9256838"/>
                  <a:gd name="connsiteY37" fmla="*/ 5114 h 7167785"/>
                  <a:gd name="connsiteX38" fmla="*/ 1526576 w 9256838"/>
                  <a:gd name="connsiteY38" fmla="*/ 1 h 7167785"/>
                  <a:gd name="connsiteX39" fmla="*/ 1440051 w 9256838"/>
                  <a:gd name="connsiteY39" fmla="*/ 223982 h 7167785"/>
                  <a:gd name="connsiteX0" fmla="*/ 1440051 w 9242931"/>
                  <a:gd name="connsiteY0" fmla="*/ 223982 h 7167785"/>
                  <a:gd name="connsiteX1" fmla="*/ 1673731 w 9242931"/>
                  <a:gd name="connsiteY1" fmla="*/ 1179022 h 7167785"/>
                  <a:gd name="connsiteX2" fmla="*/ 1805811 w 9242931"/>
                  <a:gd name="connsiteY2" fmla="*/ 1697182 h 7167785"/>
                  <a:gd name="connsiteX3" fmla="*/ 1836291 w 9242931"/>
                  <a:gd name="connsiteY3" fmla="*/ 2205182 h 7167785"/>
                  <a:gd name="connsiteX4" fmla="*/ 2232531 w 9242931"/>
                  <a:gd name="connsiteY4" fmla="*/ 3678382 h 7167785"/>
                  <a:gd name="connsiteX5" fmla="*/ 2517011 w 9242931"/>
                  <a:gd name="connsiteY5" fmla="*/ 4155902 h 7167785"/>
                  <a:gd name="connsiteX6" fmla="*/ 2903091 w 9242931"/>
                  <a:gd name="connsiteY6" fmla="*/ 4541982 h 7167785"/>
                  <a:gd name="connsiteX7" fmla="*/ 3705731 w 9242931"/>
                  <a:gd name="connsiteY7" fmla="*/ 5182062 h 7167785"/>
                  <a:gd name="connsiteX8" fmla="*/ 4335651 w 9242931"/>
                  <a:gd name="connsiteY8" fmla="*/ 5598622 h 7167785"/>
                  <a:gd name="connsiteX9" fmla="*/ 5138291 w 9242931"/>
                  <a:gd name="connsiteY9" fmla="*/ 5944062 h 7167785"/>
                  <a:gd name="connsiteX10" fmla="*/ 5697091 w 9242931"/>
                  <a:gd name="connsiteY10" fmla="*/ 5984702 h 7167785"/>
                  <a:gd name="connsiteX11" fmla="*/ 6113651 w 9242931"/>
                  <a:gd name="connsiteY11" fmla="*/ 6116782 h 7167785"/>
                  <a:gd name="connsiteX12" fmla="*/ 6469251 w 9242931"/>
                  <a:gd name="connsiteY12" fmla="*/ 6208222 h 7167785"/>
                  <a:gd name="connsiteX13" fmla="*/ 6946771 w 9242931"/>
                  <a:gd name="connsiteY13" fmla="*/ 6259022 h 7167785"/>
                  <a:gd name="connsiteX14" fmla="*/ 7322691 w 9242931"/>
                  <a:gd name="connsiteY14" fmla="*/ 6330142 h 7167785"/>
                  <a:gd name="connsiteX15" fmla="*/ 7800211 w 9242931"/>
                  <a:gd name="connsiteY15" fmla="*/ 6177742 h 7167785"/>
                  <a:gd name="connsiteX16" fmla="*/ 8430131 w 9242931"/>
                  <a:gd name="connsiteY16" fmla="*/ 5791662 h 7167785"/>
                  <a:gd name="connsiteX17" fmla="*/ 9242931 w 9242931"/>
                  <a:gd name="connsiteY17" fmla="*/ 5121102 h 7167785"/>
                  <a:gd name="connsiteX18" fmla="*/ 9223690 w 9242931"/>
                  <a:gd name="connsiteY18" fmla="*/ 5786137 h 7167785"/>
                  <a:gd name="connsiteX19" fmla="*/ 8267571 w 9242931"/>
                  <a:gd name="connsiteY19" fmla="*/ 6340302 h 7167785"/>
                  <a:gd name="connsiteX20" fmla="*/ 7678291 w 9242931"/>
                  <a:gd name="connsiteY20" fmla="*/ 6878782 h 7167785"/>
                  <a:gd name="connsiteX21" fmla="*/ 7306229 w 9242931"/>
                  <a:gd name="connsiteY21" fmla="*/ 7158648 h 7167785"/>
                  <a:gd name="connsiteX22" fmla="*/ 5151298 w 9242931"/>
                  <a:gd name="connsiteY22" fmla="*/ 7167785 h 7167785"/>
                  <a:gd name="connsiteX23" fmla="*/ 4549011 w 9242931"/>
                  <a:gd name="connsiteY23" fmla="*/ 6817822 h 7167785"/>
                  <a:gd name="connsiteX24" fmla="*/ 2831971 w 9242931"/>
                  <a:gd name="connsiteY24" fmla="*/ 5852622 h 7167785"/>
                  <a:gd name="connsiteX25" fmla="*/ 2090291 w 9242931"/>
                  <a:gd name="connsiteY25" fmla="*/ 5507182 h 7167785"/>
                  <a:gd name="connsiteX26" fmla="*/ 1592451 w 9242931"/>
                  <a:gd name="connsiteY26" fmla="*/ 4856942 h 7167785"/>
                  <a:gd name="connsiteX27" fmla="*/ 5068 w 9242931"/>
                  <a:gd name="connsiteY27" fmla="*/ 3998033 h 7167785"/>
                  <a:gd name="connsiteX28" fmla="*/ 0 w 9242931"/>
                  <a:gd name="connsiteY28" fmla="*/ 2962547 h 7167785"/>
                  <a:gd name="connsiteX29" fmla="*/ 545971 w 9242931"/>
                  <a:gd name="connsiteY29" fmla="*/ 3211022 h 7167785"/>
                  <a:gd name="connsiteX30" fmla="*/ 1196211 w 9242931"/>
                  <a:gd name="connsiteY30" fmla="*/ 3495502 h 7167785"/>
                  <a:gd name="connsiteX31" fmla="*/ 1480691 w 9242931"/>
                  <a:gd name="connsiteY31" fmla="*/ 3525982 h 7167785"/>
                  <a:gd name="connsiteX32" fmla="*/ 1633091 w 9242931"/>
                  <a:gd name="connsiteY32" fmla="*/ 3485342 h 7167785"/>
                  <a:gd name="connsiteX33" fmla="*/ 1612771 w 9242931"/>
                  <a:gd name="connsiteY33" fmla="*/ 3292302 h 7167785"/>
                  <a:gd name="connsiteX34" fmla="*/ 1419731 w 9242931"/>
                  <a:gd name="connsiteY34" fmla="*/ 2540462 h 7167785"/>
                  <a:gd name="connsiteX35" fmla="*/ 1267331 w 9242931"/>
                  <a:gd name="connsiteY35" fmla="*/ 1676862 h 7167785"/>
                  <a:gd name="connsiteX36" fmla="*/ 1043811 w 9242931"/>
                  <a:gd name="connsiteY36" fmla="*/ 843742 h 7167785"/>
                  <a:gd name="connsiteX37" fmla="*/ 652620 w 9242931"/>
                  <a:gd name="connsiteY37" fmla="*/ 5114 h 7167785"/>
                  <a:gd name="connsiteX38" fmla="*/ 1526576 w 9242931"/>
                  <a:gd name="connsiteY38" fmla="*/ 1 h 7167785"/>
                  <a:gd name="connsiteX39" fmla="*/ 1440051 w 9242931"/>
                  <a:gd name="connsiteY39" fmla="*/ 223982 h 7167785"/>
                  <a:gd name="connsiteX0" fmla="*/ 1440051 w 9242931"/>
                  <a:gd name="connsiteY0" fmla="*/ 223982 h 7167785"/>
                  <a:gd name="connsiteX1" fmla="*/ 1673731 w 9242931"/>
                  <a:gd name="connsiteY1" fmla="*/ 1179022 h 7167785"/>
                  <a:gd name="connsiteX2" fmla="*/ 1805811 w 9242931"/>
                  <a:gd name="connsiteY2" fmla="*/ 1697182 h 7167785"/>
                  <a:gd name="connsiteX3" fmla="*/ 1836291 w 9242931"/>
                  <a:gd name="connsiteY3" fmla="*/ 2205182 h 7167785"/>
                  <a:gd name="connsiteX4" fmla="*/ 2232531 w 9242931"/>
                  <a:gd name="connsiteY4" fmla="*/ 3678382 h 7167785"/>
                  <a:gd name="connsiteX5" fmla="*/ 2517011 w 9242931"/>
                  <a:gd name="connsiteY5" fmla="*/ 4155902 h 7167785"/>
                  <a:gd name="connsiteX6" fmla="*/ 2903091 w 9242931"/>
                  <a:gd name="connsiteY6" fmla="*/ 4541982 h 7167785"/>
                  <a:gd name="connsiteX7" fmla="*/ 3705731 w 9242931"/>
                  <a:gd name="connsiteY7" fmla="*/ 5182062 h 7167785"/>
                  <a:gd name="connsiteX8" fmla="*/ 4335651 w 9242931"/>
                  <a:gd name="connsiteY8" fmla="*/ 5598622 h 7167785"/>
                  <a:gd name="connsiteX9" fmla="*/ 5138291 w 9242931"/>
                  <a:gd name="connsiteY9" fmla="*/ 5944062 h 7167785"/>
                  <a:gd name="connsiteX10" fmla="*/ 5697091 w 9242931"/>
                  <a:gd name="connsiteY10" fmla="*/ 5984702 h 7167785"/>
                  <a:gd name="connsiteX11" fmla="*/ 6113651 w 9242931"/>
                  <a:gd name="connsiteY11" fmla="*/ 6116782 h 7167785"/>
                  <a:gd name="connsiteX12" fmla="*/ 6469251 w 9242931"/>
                  <a:gd name="connsiteY12" fmla="*/ 6208222 h 7167785"/>
                  <a:gd name="connsiteX13" fmla="*/ 6946771 w 9242931"/>
                  <a:gd name="connsiteY13" fmla="*/ 6259022 h 7167785"/>
                  <a:gd name="connsiteX14" fmla="*/ 7322691 w 9242931"/>
                  <a:gd name="connsiteY14" fmla="*/ 6330142 h 7167785"/>
                  <a:gd name="connsiteX15" fmla="*/ 7800211 w 9242931"/>
                  <a:gd name="connsiteY15" fmla="*/ 6177742 h 7167785"/>
                  <a:gd name="connsiteX16" fmla="*/ 8430131 w 9242931"/>
                  <a:gd name="connsiteY16" fmla="*/ 5791662 h 7167785"/>
                  <a:gd name="connsiteX17" fmla="*/ 9242931 w 9242931"/>
                  <a:gd name="connsiteY17" fmla="*/ 5121102 h 7167785"/>
                  <a:gd name="connsiteX18" fmla="*/ 9240264 w 9242931"/>
                  <a:gd name="connsiteY18" fmla="*/ 5764038 h 7167785"/>
                  <a:gd name="connsiteX19" fmla="*/ 8267571 w 9242931"/>
                  <a:gd name="connsiteY19" fmla="*/ 6340302 h 7167785"/>
                  <a:gd name="connsiteX20" fmla="*/ 7678291 w 9242931"/>
                  <a:gd name="connsiteY20" fmla="*/ 6878782 h 7167785"/>
                  <a:gd name="connsiteX21" fmla="*/ 7306229 w 9242931"/>
                  <a:gd name="connsiteY21" fmla="*/ 7158648 h 7167785"/>
                  <a:gd name="connsiteX22" fmla="*/ 5151298 w 9242931"/>
                  <a:gd name="connsiteY22" fmla="*/ 7167785 h 7167785"/>
                  <a:gd name="connsiteX23" fmla="*/ 4549011 w 9242931"/>
                  <a:gd name="connsiteY23" fmla="*/ 6817822 h 7167785"/>
                  <a:gd name="connsiteX24" fmla="*/ 2831971 w 9242931"/>
                  <a:gd name="connsiteY24" fmla="*/ 5852622 h 7167785"/>
                  <a:gd name="connsiteX25" fmla="*/ 2090291 w 9242931"/>
                  <a:gd name="connsiteY25" fmla="*/ 5507182 h 7167785"/>
                  <a:gd name="connsiteX26" fmla="*/ 1592451 w 9242931"/>
                  <a:gd name="connsiteY26" fmla="*/ 4856942 h 7167785"/>
                  <a:gd name="connsiteX27" fmla="*/ 5068 w 9242931"/>
                  <a:gd name="connsiteY27" fmla="*/ 3998033 h 7167785"/>
                  <a:gd name="connsiteX28" fmla="*/ 0 w 9242931"/>
                  <a:gd name="connsiteY28" fmla="*/ 2962547 h 7167785"/>
                  <a:gd name="connsiteX29" fmla="*/ 545971 w 9242931"/>
                  <a:gd name="connsiteY29" fmla="*/ 3211022 h 7167785"/>
                  <a:gd name="connsiteX30" fmla="*/ 1196211 w 9242931"/>
                  <a:gd name="connsiteY30" fmla="*/ 3495502 h 7167785"/>
                  <a:gd name="connsiteX31" fmla="*/ 1480691 w 9242931"/>
                  <a:gd name="connsiteY31" fmla="*/ 3525982 h 7167785"/>
                  <a:gd name="connsiteX32" fmla="*/ 1633091 w 9242931"/>
                  <a:gd name="connsiteY32" fmla="*/ 3485342 h 7167785"/>
                  <a:gd name="connsiteX33" fmla="*/ 1612771 w 9242931"/>
                  <a:gd name="connsiteY33" fmla="*/ 3292302 h 7167785"/>
                  <a:gd name="connsiteX34" fmla="*/ 1419731 w 9242931"/>
                  <a:gd name="connsiteY34" fmla="*/ 2540462 h 7167785"/>
                  <a:gd name="connsiteX35" fmla="*/ 1267331 w 9242931"/>
                  <a:gd name="connsiteY35" fmla="*/ 1676862 h 7167785"/>
                  <a:gd name="connsiteX36" fmla="*/ 1043811 w 9242931"/>
                  <a:gd name="connsiteY36" fmla="*/ 843742 h 7167785"/>
                  <a:gd name="connsiteX37" fmla="*/ 652620 w 9242931"/>
                  <a:gd name="connsiteY37" fmla="*/ 5114 h 7167785"/>
                  <a:gd name="connsiteX38" fmla="*/ 1526576 w 9242931"/>
                  <a:gd name="connsiteY38" fmla="*/ 1 h 7167785"/>
                  <a:gd name="connsiteX39" fmla="*/ 1440051 w 9242931"/>
                  <a:gd name="connsiteY39" fmla="*/ 223982 h 7167785"/>
                  <a:gd name="connsiteX0" fmla="*/ 1440051 w 9242931"/>
                  <a:gd name="connsiteY0" fmla="*/ 223982 h 7167785"/>
                  <a:gd name="connsiteX1" fmla="*/ 1673731 w 9242931"/>
                  <a:gd name="connsiteY1" fmla="*/ 1179022 h 7167785"/>
                  <a:gd name="connsiteX2" fmla="*/ 1805811 w 9242931"/>
                  <a:gd name="connsiteY2" fmla="*/ 1697182 h 7167785"/>
                  <a:gd name="connsiteX3" fmla="*/ 1836291 w 9242931"/>
                  <a:gd name="connsiteY3" fmla="*/ 2205182 h 7167785"/>
                  <a:gd name="connsiteX4" fmla="*/ 2232531 w 9242931"/>
                  <a:gd name="connsiteY4" fmla="*/ 3678382 h 7167785"/>
                  <a:gd name="connsiteX5" fmla="*/ 2517011 w 9242931"/>
                  <a:gd name="connsiteY5" fmla="*/ 4155902 h 7167785"/>
                  <a:gd name="connsiteX6" fmla="*/ 2903091 w 9242931"/>
                  <a:gd name="connsiteY6" fmla="*/ 4541982 h 7167785"/>
                  <a:gd name="connsiteX7" fmla="*/ 3705731 w 9242931"/>
                  <a:gd name="connsiteY7" fmla="*/ 5182062 h 7167785"/>
                  <a:gd name="connsiteX8" fmla="*/ 4335651 w 9242931"/>
                  <a:gd name="connsiteY8" fmla="*/ 5598622 h 7167785"/>
                  <a:gd name="connsiteX9" fmla="*/ 5138291 w 9242931"/>
                  <a:gd name="connsiteY9" fmla="*/ 5944062 h 7167785"/>
                  <a:gd name="connsiteX10" fmla="*/ 5697091 w 9242931"/>
                  <a:gd name="connsiteY10" fmla="*/ 5984702 h 7167785"/>
                  <a:gd name="connsiteX11" fmla="*/ 6113651 w 9242931"/>
                  <a:gd name="connsiteY11" fmla="*/ 6116782 h 7167785"/>
                  <a:gd name="connsiteX12" fmla="*/ 6469251 w 9242931"/>
                  <a:gd name="connsiteY12" fmla="*/ 6208222 h 7167785"/>
                  <a:gd name="connsiteX13" fmla="*/ 6946771 w 9242931"/>
                  <a:gd name="connsiteY13" fmla="*/ 6259022 h 7167785"/>
                  <a:gd name="connsiteX14" fmla="*/ 7322691 w 9242931"/>
                  <a:gd name="connsiteY14" fmla="*/ 6330142 h 7167785"/>
                  <a:gd name="connsiteX15" fmla="*/ 7800211 w 9242931"/>
                  <a:gd name="connsiteY15" fmla="*/ 6177742 h 7167785"/>
                  <a:gd name="connsiteX16" fmla="*/ 8430131 w 9242931"/>
                  <a:gd name="connsiteY16" fmla="*/ 5791662 h 7167785"/>
                  <a:gd name="connsiteX17" fmla="*/ 9242931 w 9242931"/>
                  <a:gd name="connsiteY17" fmla="*/ 5121102 h 7167785"/>
                  <a:gd name="connsiteX18" fmla="*/ 9240264 w 9242931"/>
                  <a:gd name="connsiteY18" fmla="*/ 5764038 h 7167785"/>
                  <a:gd name="connsiteX19" fmla="*/ 8267571 w 9242931"/>
                  <a:gd name="connsiteY19" fmla="*/ 6340302 h 7167785"/>
                  <a:gd name="connsiteX20" fmla="*/ 7678291 w 9242931"/>
                  <a:gd name="connsiteY20" fmla="*/ 6878782 h 7167785"/>
                  <a:gd name="connsiteX21" fmla="*/ 7306229 w 9242931"/>
                  <a:gd name="connsiteY21" fmla="*/ 7158648 h 7167785"/>
                  <a:gd name="connsiteX22" fmla="*/ 5151298 w 9242931"/>
                  <a:gd name="connsiteY22" fmla="*/ 7167785 h 7167785"/>
                  <a:gd name="connsiteX23" fmla="*/ 4549011 w 9242931"/>
                  <a:gd name="connsiteY23" fmla="*/ 6817822 h 7167785"/>
                  <a:gd name="connsiteX24" fmla="*/ 2831971 w 9242931"/>
                  <a:gd name="connsiteY24" fmla="*/ 5852622 h 7167785"/>
                  <a:gd name="connsiteX25" fmla="*/ 2090291 w 9242931"/>
                  <a:gd name="connsiteY25" fmla="*/ 5507182 h 7167785"/>
                  <a:gd name="connsiteX26" fmla="*/ 1592451 w 9242931"/>
                  <a:gd name="connsiteY26" fmla="*/ 4856942 h 7167785"/>
                  <a:gd name="connsiteX27" fmla="*/ 5068 w 9242931"/>
                  <a:gd name="connsiteY27" fmla="*/ 3998033 h 7167785"/>
                  <a:gd name="connsiteX28" fmla="*/ 0 w 9242931"/>
                  <a:gd name="connsiteY28" fmla="*/ 2962547 h 7167785"/>
                  <a:gd name="connsiteX29" fmla="*/ 545971 w 9242931"/>
                  <a:gd name="connsiteY29" fmla="*/ 3211022 h 7167785"/>
                  <a:gd name="connsiteX30" fmla="*/ 1196211 w 9242931"/>
                  <a:gd name="connsiteY30" fmla="*/ 3495502 h 7167785"/>
                  <a:gd name="connsiteX31" fmla="*/ 1480691 w 9242931"/>
                  <a:gd name="connsiteY31" fmla="*/ 3525982 h 7167785"/>
                  <a:gd name="connsiteX32" fmla="*/ 1633091 w 9242931"/>
                  <a:gd name="connsiteY32" fmla="*/ 3485342 h 7167785"/>
                  <a:gd name="connsiteX33" fmla="*/ 1612771 w 9242931"/>
                  <a:gd name="connsiteY33" fmla="*/ 3292302 h 7167785"/>
                  <a:gd name="connsiteX34" fmla="*/ 1419731 w 9242931"/>
                  <a:gd name="connsiteY34" fmla="*/ 2540462 h 7167785"/>
                  <a:gd name="connsiteX35" fmla="*/ 1267331 w 9242931"/>
                  <a:gd name="connsiteY35" fmla="*/ 1676862 h 7167785"/>
                  <a:gd name="connsiteX36" fmla="*/ 1043811 w 9242931"/>
                  <a:gd name="connsiteY36" fmla="*/ 843742 h 7167785"/>
                  <a:gd name="connsiteX37" fmla="*/ 658144 w 9242931"/>
                  <a:gd name="connsiteY37" fmla="*/ 43786 h 7167785"/>
                  <a:gd name="connsiteX38" fmla="*/ 1526576 w 9242931"/>
                  <a:gd name="connsiteY38" fmla="*/ 1 h 7167785"/>
                  <a:gd name="connsiteX39" fmla="*/ 1440051 w 9242931"/>
                  <a:gd name="connsiteY39" fmla="*/ 223982 h 7167785"/>
                  <a:gd name="connsiteX0" fmla="*/ 1440051 w 9242931"/>
                  <a:gd name="connsiteY0" fmla="*/ 180196 h 7123999"/>
                  <a:gd name="connsiteX1" fmla="*/ 1673731 w 9242931"/>
                  <a:gd name="connsiteY1" fmla="*/ 1135236 h 7123999"/>
                  <a:gd name="connsiteX2" fmla="*/ 1805811 w 9242931"/>
                  <a:gd name="connsiteY2" fmla="*/ 1653396 h 7123999"/>
                  <a:gd name="connsiteX3" fmla="*/ 1836291 w 9242931"/>
                  <a:gd name="connsiteY3" fmla="*/ 2161396 h 7123999"/>
                  <a:gd name="connsiteX4" fmla="*/ 2232531 w 9242931"/>
                  <a:gd name="connsiteY4" fmla="*/ 3634596 h 7123999"/>
                  <a:gd name="connsiteX5" fmla="*/ 2517011 w 9242931"/>
                  <a:gd name="connsiteY5" fmla="*/ 4112116 h 7123999"/>
                  <a:gd name="connsiteX6" fmla="*/ 2903091 w 9242931"/>
                  <a:gd name="connsiteY6" fmla="*/ 4498196 h 7123999"/>
                  <a:gd name="connsiteX7" fmla="*/ 3705731 w 9242931"/>
                  <a:gd name="connsiteY7" fmla="*/ 5138276 h 7123999"/>
                  <a:gd name="connsiteX8" fmla="*/ 4335651 w 9242931"/>
                  <a:gd name="connsiteY8" fmla="*/ 5554836 h 7123999"/>
                  <a:gd name="connsiteX9" fmla="*/ 5138291 w 9242931"/>
                  <a:gd name="connsiteY9" fmla="*/ 5900276 h 7123999"/>
                  <a:gd name="connsiteX10" fmla="*/ 5697091 w 9242931"/>
                  <a:gd name="connsiteY10" fmla="*/ 5940916 h 7123999"/>
                  <a:gd name="connsiteX11" fmla="*/ 6113651 w 9242931"/>
                  <a:gd name="connsiteY11" fmla="*/ 6072996 h 7123999"/>
                  <a:gd name="connsiteX12" fmla="*/ 6469251 w 9242931"/>
                  <a:gd name="connsiteY12" fmla="*/ 6164436 h 7123999"/>
                  <a:gd name="connsiteX13" fmla="*/ 6946771 w 9242931"/>
                  <a:gd name="connsiteY13" fmla="*/ 6215236 h 7123999"/>
                  <a:gd name="connsiteX14" fmla="*/ 7322691 w 9242931"/>
                  <a:gd name="connsiteY14" fmla="*/ 6286356 h 7123999"/>
                  <a:gd name="connsiteX15" fmla="*/ 7800211 w 9242931"/>
                  <a:gd name="connsiteY15" fmla="*/ 6133956 h 7123999"/>
                  <a:gd name="connsiteX16" fmla="*/ 8430131 w 9242931"/>
                  <a:gd name="connsiteY16" fmla="*/ 5747876 h 7123999"/>
                  <a:gd name="connsiteX17" fmla="*/ 9242931 w 9242931"/>
                  <a:gd name="connsiteY17" fmla="*/ 5077316 h 7123999"/>
                  <a:gd name="connsiteX18" fmla="*/ 9240264 w 9242931"/>
                  <a:gd name="connsiteY18" fmla="*/ 5720252 h 7123999"/>
                  <a:gd name="connsiteX19" fmla="*/ 8267571 w 9242931"/>
                  <a:gd name="connsiteY19" fmla="*/ 6296516 h 7123999"/>
                  <a:gd name="connsiteX20" fmla="*/ 7678291 w 9242931"/>
                  <a:gd name="connsiteY20" fmla="*/ 6834996 h 7123999"/>
                  <a:gd name="connsiteX21" fmla="*/ 7306229 w 9242931"/>
                  <a:gd name="connsiteY21" fmla="*/ 7114862 h 7123999"/>
                  <a:gd name="connsiteX22" fmla="*/ 5151298 w 9242931"/>
                  <a:gd name="connsiteY22" fmla="*/ 7123999 h 7123999"/>
                  <a:gd name="connsiteX23" fmla="*/ 4549011 w 9242931"/>
                  <a:gd name="connsiteY23" fmla="*/ 6774036 h 7123999"/>
                  <a:gd name="connsiteX24" fmla="*/ 2831971 w 9242931"/>
                  <a:gd name="connsiteY24" fmla="*/ 5808836 h 7123999"/>
                  <a:gd name="connsiteX25" fmla="*/ 2090291 w 9242931"/>
                  <a:gd name="connsiteY25" fmla="*/ 5463396 h 7123999"/>
                  <a:gd name="connsiteX26" fmla="*/ 1592451 w 9242931"/>
                  <a:gd name="connsiteY26" fmla="*/ 4813156 h 7123999"/>
                  <a:gd name="connsiteX27" fmla="*/ 5068 w 9242931"/>
                  <a:gd name="connsiteY27" fmla="*/ 3954247 h 7123999"/>
                  <a:gd name="connsiteX28" fmla="*/ 0 w 9242931"/>
                  <a:gd name="connsiteY28" fmla="*/ 2918761 h 7123999"/>
                  <a:gd name="connsiteX29" fmla="*/ 545971 w 9242931"/>
                  <a:gd name="connsiteY29" fmla="*/ 3167236 h 7123999"/>
                  <a:gd name="connsiteX30" fmla="*/ 1196211 w 9242931"/>
                  <a:gd name="connsiteY30" fmla="*/ 3451716 h 7123999"/>
                  <a:gd name="connsiteX31" fmla="*/ 1480691 w 9242931"/>
                  <a:gd name="connsiteY31" fmla="*/ 3482196 h 7123999"/>
                  <a:gd name="connsiteX32" fmla="*/ 1633091 w 9242931"/>
                  <a:gd name="connsiteY32" fmla="*/ 3441556 h 7123999"/>
                  <a:gd name="connsiteX33" fmla="*/ 1612771 w 9242931"/>
                  <a:gd name="connsiteY33" fmla="*/ 3248516 h 7123999"/>
                  <a:gd name="connsiteX34" fmla="*/ 1419731 w 9242931"/>
                  <a:gd name="connsiteY34" fmla="*/ 2496676 h 7123999"/>
                  <a:gd name="connsiteX35" fmla="*/ 1267331 w 9242931"/>
                  <a:gd name="connsiteY35" fmla="*/ 1633076 h 7123999"/>
                  <a:gd name="connsiteX36" fmla="*/ 1043811 w 9242931"/>
                  <a:gd name="connsiteY36" fmla="*/ 799956 h 7123999"/>
                  <a:gd name="connsiteX37" fmla="*/ 658144 w 9242931"/>
                  <a:gd name="connsiteY37" fmla="*/ 0 h 7123999"/>
                  <a:gd name="connsiteX38" fmla="*/ 1532100 w 9242931"/>
                  <a:gd name="connsiteY38" fmla="*/ 411 h 7123999"/>
                  <a:gd name="connsiteX39" fmla="*/ 1440051 w 9242931"/>
                  <a:gd name="connsiteY39" fmla="*/ 180196 h 7123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242931" h="7123999">
                    <a:moveTo>
                      <a:pt x="1440051" y="180196"/>
                    </a:moveTo>
                    <a:lnTo>
                      <a:pt x="1673731" y="1135236"/>
                    </a:lnTo>
                    <a:lnTo>
                      <a:pt x="1805811" y="1653396"/>
                    </a:lnTo>
                    <a:lnTo>
                      <a:pt x="1836291" y="2161396"/>
                    </a:lnTo>
                    <a:lnTo>
                      <a:pt x="2232531" y="3634596"/>
                    </a:lnTo>
                    <a:lnTo>
                      <a:pt x="2517011" y="4112116"/>
                    </a:lnTo>
                    <a:lnTo>
                      <a:pt x="2903091" y="4498196"/>
                    </a:lnTo>
                    <a:lnTo>
                      <a:pt x="3705731" y="5138276"/>
                    </a:lnTo>
                    <a:lnTo>
                      <a:pt x="4335651" y="5554836"/>
                    </a:lnTo>
                    <a:lnTo>
                      <a:pt x="5138291" y="5900276"/>
                    </a:lnTo>
                    <a:lnTo>
                      <a:pt x="5697091" y="5940916"/>
                    </a:lnTo>
                    <a:lnTo>
                      <a:pt x="6113651" y="6072996"/>
                    </a:lnTo>
                    <a:lnTo>
                      <a:pt x="6469251" y="6164436"/>
                    </a:lnTo>
                    <a:lnTo>
                      <a:pt x="6946771" y="6215236"/>
                    </a:lnTo>
                    <a:lnTo>
                      <a:pt x="7322691" y="6286356"/>
                    </a:lnTo>
                    <a:lnTo>
                      <a:pt x="7800211" y="6133956"/>
                    </a:lnTo>
                    <a:lnTo>
                      <a:pt x="8430131" y="5747876"/>
                    </a:lnTo>
                    <a:lnTo>
                      <a:pt x="9242931" y="5077316"/>
                    </a:lnTo>
                    <a:lnTo>
                      <a:pt x="9240264" y="5720252"/>
                    </a:lnTo>
                    <a:lnTo>
                      <a:pt x="8267571" y="6296516"/>
                    </a:lnTo>
                    <a:lnTo>
                      <a:pt x="7678291" y="6834996"/>
                    </a:lnTo>
                    <a:lnTo>
                      <a:pt x="7306229" y="7114862"/>
                    </a:lnTo>
                    <a:lnTo>
                      <a:pt x="5151298" y="7123999"/>
                    </a:lnTo>
                    <a:lnTo>
                      <a:pt x="4549011" y="6774036"/>
                    </a:lnTo>
                    <a:lnTo>
                      <a:pt x="2831971" y="5808836"/>
                    </a:lnTo>
                    <a:lnTo>
                      <a:pt x="2090291" y="5463396"/>
                    </a:lnTo>
                    <a:lnTo>
                      <a:pt x="1592451" y="4813156"/>
                    </a:lnTo>
                    <a:lnTo>
                      <a:pt x="5068" y="3954247"/>
                    </a:lnTo>
                    <a:cubicBezTo>
                      <a:pt x="3379" y="3609085"/>
                      <a:pt x="1689" y="3263923"/>
                      <a:pt x="0" y="2918761"/>
                    </a:cubicBezTo>
                    <a:lnTo>
                      <a:pt x="545971" y="3167236"/>
                    </a:lnTo>
                    <a:lnTo>
                      <a:pt x="1196211" y="3451716"/>
                    </a:lnTo>
                    <a:lnTo>
                      <a:pt x="1480691" y="3482196"/>
                    </a:lnTo>
                    <a:lnTo>
                      <a:pt x="1633091" y="3441556"/>
                    </a:lnTo>
                    <a:lnTo>
                      <a:pt x="1612771" y="3248516"/>
                    </a:lnTo>
                    <a:lnTo>
                      <a:pt x="1419731" y="2496676"/>
                    </a:lnTo>
                    <a:lnTo>
                      <a:pt x="1267331" y="1633076"/>
                    </a:lnTo>
                    <a:lnTo>
                      <a:pt x="1043811" y="799956"/>
                    </a:lnTo>
                    <a:lnTo>
                      <a:pt x="658144" y="0"/>
                    </a:lnTo>
                    <a:lnTo>
                      <a:pt x="1532100" y="411"/>
                    </a:lnTo>
                    <a:lnTo>
                      <a:pt x="1440051" y="18019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5210740" y="572799"/>
            <a:ext cx="4278764" cy="3305607"/>
            <a:chOff x="578791" y="563244"/>
            <a:chExt cx="4278764" cy="3305607"/>
          </a:xfrm>
        </p:grpSpPr>
        <p:sp>
          <p:nvSpPr>
            <p:cNvPr id="31" name="矩形 30"/>
            <p:cNvSpPr/>
            <p:nvPr/>
          </p:nvSpPr>
          <p:spPr>
            <a:xfrm>
              <a:off x="578791" y="563244"/>
              <a:ext cx="4278764" cy="33056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594030" y="572799"/>
              <a:ext cx="4249511" cy="3285892"/>
              <a:chOff x="73789" y="-20319"/>
              <a:chExt cx="9242931" cy="7147002"/>
            </a:xfrm>
          </p:grpSpPr>
          <p:sp>
            <p:nvSpPr>
              <p:cNvPr id="33" name="任意多边形 32"/>
              <p:cNvSpPr/>
              <p:nvPr/>
            </p:nvSpPr>
            <p:spPr>
              <a:xfrm>
                <a:off x="1798321" y="965201"/>
                <a:ext cx="6685281" cy="5201919"/>
              </a:xfrm>
              <a:custGeom>
                <a:avLst/>
                <a:gdLst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341120 w 6685280"/>
                  <a:gd name="connsiteY3" fmla="*/ 1991360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77920 w 6685280"/>
                  <a:gd name="connsiteY6" fmla="*/ 3901440 h 5201920"/>
                  <a:gd name="connsiteX7" fmla="*/ 4267200 w 6685280"/>
                  <a:gd name="connsiteY7" fmla="*/ 4053840 h 5201920"/>
                  <a:gd name="connsiteX8" fmla="*/ 4886960 w 6685280"/>
                  <a:gd name="connsiteY8" fmla="*/ 4145280 h 5201920"/>
                  <a:gd name="connsiteX9" fmla="*/ 5852160 w 6685280"/>
                  <a:gd name="connsiteY9" fmla="*/ 4094480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77920 w 6685280"/>
                  <a:gd name="connsiteY6" fmla="*/ 3901440 h 5201920"/>
                  <a:gd name="connsiteX7" fmla="*/ 4267200 w 6685280"/>
                  <a:gd name="connsiteY7" fmla="*/ 4053840 h 5201920"/>
                  <a:gd name="connsiteX8" fmla="*/ 4886960 w 6685280"/>
                  <a:gd name="connsiteY8" fmla="*/ 4145280 h 5201920"/>
                  <a:gd name="connsiteX9" fmla="*/ 5852160 w 6685280"/>
                  <a:gd name="connsiteY9" fmla="*/ 4094480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61675 w 6685280"/>
                  <a:gd name="connsiteY6" fmla="*/ 3923100 h 5201920"/>
                  <a:gd name="connsiteX7" fmla="*/ 4267200 w 6685280"/>
                  <a:gd name="connsiteY7" fmla="*/ 4053840 h 5201920"/>
                  <a:gd name="connsiteX8" fmla="*/ 4886960 w 6685280"/>
                  <a:gd name="connsiteY8" fmla="*/ 4145280 h 5201920"/>
                  <a:gd name="connsiteX9" fmla="*/ 5852160 w 6685280"/>
                  <a:gd name="connsiteY9" fmla="*/ 4094480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61675 w 6685280"/>
                  <a:gd name="connsiteY6" fmla="*/ 3923100 h 5201920"/>
                  <a:gd name="connsiteX7" fmla="*/ 4034351 w 6685280"/>
                  <a:gd name="connsiteY7" fmla="*/ 4075501 h 5201920"/>
                  <a:gd name="connsiteX8" fmla="*/ 4886960 w 6685280"/>
                  <a:gd name="connsiteY8" fmla="*/ 4145280 h 5201920"/>
                  <a:gd name="connsiteX9" fmla="*/ 5852160 w 6685280"/>
                  <a:gd name="connsiteY9" fmla="*/ 4094480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61675 w 6685280"/>
                  <a:gd name="connsiteY6" fmla="*/ 3923100 h 5201920"/>
                  <a:gd name="connsiteX7" fmla="*/ 4034351 w 6685280"/>
                  <a:gd name="connsiteY7" fmla="*/ 4075501 h 5201920"/>
                  <a:gd name="connsiteX8" fmla="*/ 4924867 w 6685280"/>
                  <a:gd name="connsiteY8" fmla="*/ 4172355 h 5201920"/>
                  <a:gd name="connsiteX9" fmla="*/ 5852160 w 6685280"/>
                  <a:gd name="connsiteY9" fmla="*/ 4094480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61675 w 6685280"/>
                  <a:gd name="connsiteY6" fmla="*/ 3923100 h 5201920"/>
                  <a:gd name="connsiteX7" fmla="*/ 4034351 w 6685280"/>
                  <a:gd name="connsiteY7" fmla="*/ 4075501 h 5201920"/>
                  <a:gd name="connsiteX8" fmla="*/ 4924867 w 6685280"/>
                  <a:gd name="connsiteY8" fmla="*/ 4172355 h 5201920"/>
                  <a:gd name="connsiteX9" fmla="*/ 5927970 w 6685280"/>
                  <a:gd name="connsiteY9" fmla="*/ 4105311 h 5201920"/>
                  <a:gd name="connsiteX10" fmla="*/ 6380480 w 6685280"/>
                  <a:gd name="connsiteY10" fmla="*/ 398272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  <a:gd name="connsiteX0" fmla="*/ 40640 w 6685280"/>
                  <a:gd name="connsiteY0" fmla="*/ 0 h 5201920"/>
                  <a:gd name="connsiteX1" fmla="*/ 599440 w 6685280"/>
                  <a:gd name="connsiteY1" fmla="*/ 121920 h 5201920"/>
                  <a:gd name="connsiteX2" fmla="*/ 640080 w 6685280"/>
                  <a:gd name="connsiteY2" fmla="*/ 518160 h 5201920"/>
                  <a:gd name="connsiteX3" fmla="*/ 1037876 w 6685280"/>
                  <a:gd name="connsiteY3" fmla="*/ 1644796 h 5201920"/>
                  <a:gd name="connsiteX4" fmla="*/ 1849120 w 6685280"/>
                  <a:gd name="connsiteY4" fmla="*/ 2621280 h 5201920"/>
                  <a:gd name="connsiteX5" fmla="*/ 3068320 w 6685280"/>
                  <a:gd name="connsiteY5" fmla="*/ 3627120 h 5201920"/>
                  <a:gd name="connsiteX6" fmla="*/ 3661675 w 6685280"/>
                  <a:gd name="connsiteY6" fmla="*/ 3923100 h 5201920"/>
                  <a:gd name="connsiteX7" fmla="*/ 4034351 w 6685280"/>
                  <a:gd name="connsiteY7" fmla="*/ 4075501 h 5201920"/>
                  <a:gd name="connsiteX8" fmla="*/ 4924867 w 6685280"/>
                  <a:gd name="connsiteY8" fmla="*/ 4172355 h 5201920"/>
                  <a:gd name="connsiteX9" fmla="*/ 5927970 w 6685280"/>
                  <a:gd name="connsiteY9" fmla="*/ 4105311 h 5201920"/>
                  <a:gd name="connsiteX10" fmla="*/ 6418387 w 6685280"/>
                  <a:gd name="connsiteY10" fmla="*/ 4015210 h 5201920"/>
                  <a:gd name="connsiteX11" fmla="*/ 6685280 w 6685280"/>
                  <a:gd name="connsiteY11" fmla="*/ 4724400 h 5201920"/>
                  <a:gd name="connsiteX12" fmla="*/ 6156960 w 6685280"/>
                  <a:gd name="connsiteY12" fmla="*/ 5039360 h 5201920"/>
                  <a:gd name="connsiteX13" fmla="*/ 5598160 w 6685280"/>
                  <a:gd name="connsiteY13" fmla="*/ 5201920 h 5201920"/>
                  <a:gd name="connsiteX14" fmla="*/ 4927600 w 6685280"/>
                  <a:gd name="connsiteY14" fmla="*/ 5110480 h 5201920"/>
                  <a:gd name="connsiteX15" fmla="*/ 4368800 w 6685280"/>
                  <a:gd name="connsiteY15" fmla="*/ 5039360 h 5201920"/>
                  <a:gd name="connsiteX16" fmla="*/ 4003040 w 6685280"/>
                  <a:gd name="connsiteY16" fmla="*/ 4907280 h 5201920"/>
                  <a:gd name="connsiteX17" fmla="*/ 3738880 w 6685280"/>
                  <a:gd name="connsiteY17" fmla="*/ 4907280 h 5201920"/>
                  <a:gd name="connsiteX18" fmla="*/ 3281680 w 6685280"/>
                  <a:gd name="connsiteY18" fmla="*/ 4775200 h 5201920"/>
                  <a:gd name="connsiteX19" fmla="*/ 2540000 w 6685280"/>
                  <a:gd name="connsiteY19" fmla="*/ 4409440 h 5201920"/>
                  <a:gd name="connsiteX20" fmla="*/ 1432560 w 6685280"/>
                  <a:gd name="connsiteY20" fmla="*/ 3647440 h 5201920"/>
                  <a:gd name="connsiteX21" fmla="*/ 995680 w 6685280"/>
                  <a:gd name="connsiteY21" fmla="*/ 3261360 h 5201920"/>
                  <a:gd name="connsiteX22" fmla="*/ 589280 w 6685280"/>
                  <a:gd name="connsiteY22" fmla="*/ 2672080 h 5201920"/>
                  <a:gd name="connsiteX23" fmla="*/ 223520 w 6685280"/>
                  <a:gd name="connsiteY23" fmla="*/ 1198880 h 5201920"/>
                  <a:gd name="connsiteX24" fmla="*/ 91440 w 6685280"/>
                  <a:gd name="connsiteY24" fmla="*/ 416560 h 5201920"/>
                  <a:gd name="connsiteX25" fmla="*/ 0 w 6685280"/>
                  <a:gd name="connsiteY25" fmla="*/ 71120 h 5201920"/>
                  <a:gd name="connsiteX26" fmla="*/ 40640 w 6685280"/>
                  <a:gd name="connsiteY26" fmla="*/ 0 h 520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85280" h="5201920">
                    <a:moveTo>
                      <a:pt x="40640" y="0"/>
                    </a:moveTo>
                    <a:lnTo>
                      <a:pt x="599440" y="121920"/>
                    </a:lnTo>
                    <a:lnTo>
                      <a:pt x="640080" y="518160"/>
                    </a:lnTo>
                    <a:lnTo>
                      <a:pt x="1037876" y="1644796"/>
                    </a:lnTo>
                    <a:lnTo>
                      <a:pt x="1849120" y="2621280"/>
                    </a:lnTo>
                    <a:lnTo>
                      <a:pt x="3068320" y="3627120"/>
                    </a:lnTo>
                    <a:lnTo>
                      <a:pt x="3661675" y="3923100"/>
                    </a:lnTo>
                    <a:lnTo>
                      <a:pt x="4034351" y="4075501"/>
                    </a:lnTo>
                    <a:lnTo>
                      <a:pt x="4924867" y="4172355"/>
                    </a:lnTo>
                    <a:lnTo>
                      <a:pt x="5927970" y="4105311"/>
                    </a:lnTo>
                    <a:lnTo>
                      <a:pt x="6418387" y="4015210"/>
                    </a:lnTo>
                    <a:lnTo>
                      <a:pt x="6685280" y="4724400"/>
                    </a:lnTo>
                    <a:lnTo>
                      <a:pt x="6156960" y="5039360"/>
                    </a:lnTo>
                    <a:lnTo>
                      <a:pt x="5598160" y="5201920"/>
                    </a:lnTo>
                    <a:lnTo>
                      <a:pt x="4927600" y="5110480"/>
                    </a:lnTo>
                    <a:lnTo>
                      <a:pt x="4368800" y="5039360"/>
                    </a:lnTo>
                    <a:lnTo>
                      <a:pt x="4003040" y="4907280"/>
                    </a:lnTo>
                    <a:lnTo>
                      <a:pt x="3738880" y="4907280"/>
                    </a:lnTo>
                    <a:lnTo>
                      <a:pt x="3281680" y="4775200"/>
                    </a:lnTo>
                    <a:lnTo>
                      <a:pt x="2540000" y="4409440"/>
                    </a:lnTo>
                    <a:lnTo>
                      <a:pt x="1432560" y="3647440"/>
                    </a:lnTo>
                    <a:lnTo>
                      <a:pt x="995680" y="3261360"/>
                    </a:lnTo>
                    <a:lnTo>
                      <a:pt x="589280" y="2672080"/>
                    </a:lnTo>
                    <a:lnTo>
                      <a:pt x="223520" y="1198880"/>
                    </a:lnTo>
                    <a:lnTo>
                      <a:pt x="91440" y="416560"/>
                    </a:lnTo>
                    <a:lnTo>
                      <a:pt x="0" y="71120"/>
                    </a:lnTo>
                    <a:lnTo>
                      <a:pt x="4064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任意多边形 33"/>
              <p:cNvSpPr/>
              <p:nvPr/>
            </p:nvSpPr>
            <p:spPr>
              <a:xfrm>
                <a:off x="2407919" y="-20319"/>
                <a:ext cx="6857999" cy="4968239"/>
              </a:xfrm>
              <a:custGeom>
                <a:avLst/>
                <a:gdLst>
                  <a:gd name="connsiteX0" fmla="*/ 0 w 8839200"/>
                  <a:gd name="connsiteY0" fmla="*/ 0 h 4968240"/>
                  <a:gd name="connsiteX1" fmla="*/ 193040 w 8839200"/>
                  <a:gd name="connsiteY1" fmla="*/ 1239520 h 4968240"/>
                  <a:gd name="connsiteX2" fmla="*/ 325120 w 8839200"/>
                  <a:gd name="connsiteY2" fmla="*/ 1778000 h 4968240"/>
                  <a:gd name="connsiteX3" fmla="*/ 670560 w 8839200"/>
                  <a:gd name="connsiteY3" fmla="*/ 2580640 h 4968240"/>
                  <a:gd name="connsiteX4" fmla="*/ 1442720 w 8839200"/>
                  <a:gd name="connsiteY4" fmla="*/ 3556000 h 4968240"/>
                  <a:gd name="connsiteX5" fmla="*/ 2560320 w 8839200"/>
                  <a:gd name="connsiteY5" fmla="*/ 4470400 h 4968240"/>
                  <a:gd name="connsiteX6" fmla="*/ 3281680 w 8839200"/>
                  <a:gd name="connsiteY6" fmla="*/ 4826000 h 4968240"/>
                  <a:gd name="connsiteX7" fmla="*/ 4084320 w 8839200"/>
                  <a:gd name="connsiteY7" fmla="*/ 4968240 h 4968240"/>
                  <a:gd name="connsiteX8" fmla="*/ 4968240 w 8839200"/>
                  <a:gd name="connsiteY8" fmla="*/ 4958080 h 4968240"/>
                  <a:gd name="connsiteX9" fmla="*/ 5943600 w 8839200"/>
                  <a:gd name="connsiteY9" fmla="*/ 4815840 h 4968240"/>
                  <a:gd name="connsiteX10" fmla="*/ 6858000 w 8839200"/>
                  <a:gd name="connsiteY10" fmla="*/ 4470400 h 4968240"/>
                  <a:gd name="connsiteX11" fmla="*/ 7813040 w 8839200"/>
                  <a:gd name="connsiteY11" fmla="*/ 3850640 h 4968240"/>
                  <a:gd name="connsiteX12" fmla="*/ 8839200 w 8839200"/>
                  <a:gd name="connsiteY12" fmla="*/ 3251200 h 4968240"/>
                  <a:gd name="connsiteX0" fmla="*/ 0 w 7813041"/>
                  <a:gd name="connsiteY0" fmla="*/ 0 h 4968240"/>
                  <a:gd name="connsiteX1" fmla="*/ 193040 w 7813041"/>
                  <a:gd name="connsiteY1" fmla="*/ 1239520 h 4968240"/>
                  <a:gd name="connsiteX2" fmla="*/ 325120 w 7813041"/>
                  <a:gd name="connsiteY2" fmla="*/ 1778000 h 4968240"/>
                  <a:gd name="connsiteX3" fmla="*/ 670560 w 7813041"/>
                  <a:gd name="connsiteY3" fmla="*/ 2580640 h 4968240"/>
                  <a:gd name="connsiteX4" fmla="*/ 1442720 w 7813041"/>
                  <a:gd name="connsiteY4" fmla="*/ 3556000 h 4968240"/>
                  <a:gd name="connsiteX5" fmla="*/ 2560320 w 7813041"/>
                  <a:gd name="connsiteY5" fmla="*/ 4470400 h 4968240"/>
                  <a:gd name="connsiteX6" fmla="*/ 3281680 w 7813041"/>
                  <a:gd name="connsiteY6" fmla="*/ 4826000 h 4968240"/>
                  <a:gd name="connsiteX7" fmla="*/ 4084320 w 7813041"/>
                  <a:gd name="connsiteY7" fmla="*/ 4968240 h 4968240"/>
                  <a:gd name="connsiteX8" fmla="*/ 4968240 w 7813041"/>
                  <a:gd name="connsiteY8" fmla="*/ 4958080 h 4968240"/>
                  <a:gd name="connsiteX9" fmla="*/ 5943600 w 7813041"/>
                  <a:gd name="connsiteY9" fmla="*/ 4815840 h 4968240"/>
                  <a:gd name="connsiteX10" fmla="*/ 6858000 w 7813041"/>
                  <a:gd name="connsiteY10" fmla="*/ 4470400 h 4968240"/>
                  <a:gd name="connsiteX11" fmla="*/ 7813040 w 7813041"/>
                  <a:gd name="connsiteY11" fmla="*/ 3850640 h 4968240"/>
                  <a:gd name="connsiteX0" fmla="*/ 0 w 6857999"/>
                  <a:gd name="connsiteY0" fmla="*/ 0 h 4968240"/>
                  <a:gd name="connsiteX1" fmla="*/ 193040 w 6857999"/>
                  <a:gd name="connsiteY1" fmla="*/ 1239520 h 4968240"/>
                  <a:gd name="connsiteX2" fmla="*/ 325120 w 6857999"/>
                  <a:gd name="connsiteY2" fmla="*/ 1778000 h 4968240"/>
                  <a:gd name="connsiteX3" fmla="*/ 670560 w 6857999"/>
                  <a:gd name="connsiteY3" fmla="*/ 2580640 h 4968240"/>
                  <a:gd name="connsiteX4" fmla="*/ 1442720 w 6857999"/>
                  <a:gd name="connsiteY4" fmla="*/ 3556000 h 4968240"/>
                  <a:gd name="connsiteX5" fmla="*/ 2560320 w 6857999"/>
                  <a:gd name="connsiteY5" fmla="*/ 4470400 h 4968240"/>
                  <a:gd name="connsiteX6" fmla="*/ 3281680 w 6857999"/>
                  <a:gd name="connsiteY6" fmla="*/ 4826000 h 4968240"/>
                  <a:gd name="connsiteX7" fmla="*/ 4084320 w 6857999"/>
                  <a:gd name="connsiteY7" fmla="*/ 4968240 h 4968240"/>
                  <a:gd name="connsiteX8" fmla="*/ 4968240 w 6857999"/>
                  <a:gd name="connsiteY8" fmla="*/ 4958080 h 4968240"/>
                  <a:gd name="connsiteX9" fmla="*/ 5943600 w 6857999"/>
                  <a:gd name="connsiteY9" fmla="*/ 4815840 h 4968240"/>
                  <a:gd name="connsiteX10" fmla="*/ 6858000 w 6857999"/>
                  <a:gd name="connsiteY10" fmla="*/ 4470400 h 4968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57999" h="4968240">
                    <a:moveTo>
                      <a:pt x="0" y="0"/>
                    </a:moveTo>
                    <a:lnTo>
                      <a:pt x="193040" y="1239520"/>
                    </a:lnTo>
                    <a:lnTo>
                      <a:pt x="325120" y="1778000"/>
                    </a:lnTo>
                    <a:lnTo>
                      <a:pt x="670560" y="2580640"/>
                    </a:lnTo>
                    <a:lnTo>
                      <a:pt x="1442720" y="3556000"/>
                    </a:lnTo>
                    <a:lnTo>
                      <a:pt x="2560320" y="4470400"/>
                    </a:lnTo>
                    <a:lnTo>
                      <a:pt x="3281680" y="4826000"/>
                    </a:lnTo>
                    <a:lnTo>
                      <a:pt x="4084320" y="4968240"/>
                    </a:lnTo>
                    <a:lnTo>
                      <a:pt x="4968240" y="4958080"/>
                    </a:lnTo>
                    <a:lnTo>
                      <a:pt x="5943600" y="4815840"/>
                    </a:lnTo>
                    <a:lnTo>
                      <a:pt x="6858000" y="4470400"/>
                    </a:lnTo>
                  </a:path>
                </a:pathLst>
              </a:custGeom>
              <a:noFill/>
              <a:ln w="762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73789" y="2684"/>
                <a:ext cx="9242931" cy="7123999"/>
              </a:xfrm>
              <a:custGeom>
                <a:avLst/>
                <a:gdLst>
                  <a:gd name="connsiteX0" fmla="*/ 4175760 w 13939520"/>
                  <a:gd name="connsiteY0" fmla="*/ 254000 h 6918960"/>
                  <a:gd name="connsiteX1" fmla="*/ 4409440 w 13939520"/>
                  <a:gd name="connsiteY1" fmla="*/ 1209040 h 6918960"/>
                  <a:gd name="connsiteX2" fmla="*/ 4541520 w 13939520"/>
                  <a:gd name="connsiteY2" fmla="*/ 1727200 h 6918960"/>
                  <a:gd name="connsiteX3" fmla="*/ 4572000 w 13939520"/>
                  <a:gd name="connsiteY3" fmla="*/ 2235200 h 6918960"/>
                  <a:gd name="connsiteX4" fmla="*/ 4968240 w 13939520"/>
                  <a:gd name="connsiteY4" fmla="*/ 3708400 h 6918960"/>
                  <a:gd name="connsiteX5" fmla="*/ 5252720 w 13939520"/>
                  <a:gd name="connsiteY5" fmla="*/ 4185920 h 6918960"/>
                  <a:gd name="connsiteX6" fmla="*/ 5638800 w 13939520"/>
                  <a:gd name="connsiteY6" fmla="*/ 4572000 h 6918960"/>
                  <a:gd name="connsiteX7" fmla="*/ 6441440 w 13939520"/>
                  <a:gd name="connsiteY7" fmla="*/ 5212080 h 6918960"/>
                  <a:gd name="connsiteX8" fmla="*/ 7071360 w 13939520"/>
                  <a:gd name="connsiteY8" fmla="*/ 5628640 h 6918960"/>
                  <a:gd name="connsiteX9" fmla="*/ 7874000 w 13939520"/>
                  <a:gd name="connsiteY9" fmla="*/ 5974080 h 6918960"/>
                  <a:gd name="connsiteX10" fmla="*/ 8432800 w 13939520"/>
                  <a:gd name="connsiteY10" fmla="*/ 6014720 h 6918960"/>
                  <a:gd name="connsiteX11" fmla="*/ 8849360 w 13939520"/>
                  <a:gd name="connsiteY11" fmla="*/ 6146800 h 6918960"/>
                  <a:gd name="connsiteX12" fmla="*/ 9204960 w 13939520"/>
                  <a:gd name="connsiteY12" fmla="*/ 6238240 h 6918960"/>
                  <a:gd name="connsiteX13" fmla="*/ 9682480 w 13939520"/>
                  <a:gd name="connsiteY13" fmla="*/ 6289040 h 6918960"/>
                  <a:gd name="connsiteX14" fmla="*/ 10058400 w 13939520"/>
                  <a:gd name="connsiteY14" fmla="*/ 6360160 h 6918960"/>
                  <a:gd name="connsiteX15" fmla="*/ 10535920 w 13939520"/>
                  <a:gd name="connsiteY15" fmla="*/ 6207760 h 6918960"/>
                  <a:gd name="connsiteX16" fmla="*/ 11165840 w 13939520"/>
                  <a:gd name="connsiteY16" fmla="*/ 5821680 h 6918960"/>
                  <a:gd name="connsiteX17" fmla="*/ 11978640 w 13939520"/>
                  <a:gd name="connsiteY17" fmla="*/ 5151120 h 6918960"/>
                  <a:gd name="connsiteX18" fmla="*/ 13055600 w 13939520"/>
                  <a:gd name="connsiteY18" fmla="*/ 4368800 h 6918960"/>
                  <a:gd name="connsiteX19" fmla="*/ 13939520 w 13939520"/>
                  <a:gd name="connsiteY19" fmla="*/ 3596640 h 6918960"/>
                  <a:gd name="connsiteX20" fmla="*/ 13939520 w 13939520"/>
                  <a:gd name="connsiteY20" fmla="*/ 4389120 h 6918960"/>
                  <a:gd name="connsiteX21" fmla="*/ 12009120 w 13939520"/>
                  <a:gd name="connsiteY21" fmla="*/ 5821680 h 6918960"/>
                  <a:gd name="connsiteX22" fmla="*/ 11003280 w 13939520"/>
                  <a:gd name="connsiteY22" fmla="*/ 6370320 h 6918960"/>
                  <a:gd name="connsiteX23" fmla="*/ 10414000 w 13939520"/>
                  <a:gd name="connsiteY23" fmla="*/ 6908800 h 6918960"/>
                  <a:gd name="connsiteX24" fmla="*/ 9885680 w 13939520"/>
                  <a:gd name="connsiteY24" fmla="*/ 6847840 h 6918960"/>
                  <a:gd name="connsiteX25" fmla="*/ 9519920 w 13939520"/>
                  <a:gd name="connsiteY25" fmla="*/ 6888480 h 6918960"/>
                  <a:gd name="connsiteX26" fmla="*/ 9326880 w 13939520"/>
                  <a:gd name="connsiteY26" fmla="*/ 6817360 h 6918960"/>
                  <a:gd name="connsiteX27" fmla="*/ 9072880 w 13939520"/>
                  <a:gd name="connsiteY27" fmla="*/ 6837680 h 6918960"/>
                  <a:gd name="connsiteX28" fmla="*/ 8676640 w 13939520"/>
                  <a:gd name="connsiteY28" fmla="*/ 6847840 h 6918960"/>
                  <a:gd name="connsiteX29" fmla="*/ 8514080 w 13939520"/>
                  <a:gd name="connsiteY29" fmla="*/ 6858000 h 6918960"/>
                  <a:gd name="connsiteX30" fmla="*/ 8077200 w 13939520"/>
                  <a:gd name="connsiteY30" fmla="*/ 6918960 h 6918960"/>
                  <a:gd name="connsiteX31" fmla="*/ 7284720 w 13939520"/>
                  <a:gd name="connsiteY31" fmla="*/ 6847840 h 6918960"/>
                  <a:gd name="connsiteX32" fmla="*/ 5567680 w 13939520"/>
                  <a:gd name="connsiteY32" fmla="*/ 5882640 h 6918960"/>
                  <a:gd name="connsiteX33" fmla="*/ 4826000 w 13939520"/>
                  <a:gd name="connsiteY33" fmla="*/ 5537200 h 6918960"/>
                  <a:gd name="connsiteX34" fmla="*/ 4328160 w 13939520"/>
                  <a:gd name="connsiteY34" fmla="*/ 4886960 h 6918960"/>
                  <a:gd name="connsiteX35" fmla="*/ 3149600 w 13939520"/>
                  <a:gd name="connsiteY35" fmla="*/ 4348480 h 6918960"/>
                  <a:gd name="connsiteX36" fmla="*/ 1818640 w 13939520"/>
                  <a:gd name="connsiteY36" fmla="*/ 3484880 h 6918960"/>
                  <a:gd name="connsiteX37" fmla="*/ 792480 w 13939520"/>
                  <a:gd name="connsiteY37" fmla="*/ 2844800 h 6918960"/>
                  <a:gd name="connsiteX38" fmla="*/ 0 w 13939520"/>
                  <a:gd name="connsiteY38" fmla="*/ 2174240 h 6918960"/>
                  <a:gd name="connsiteX39" fmla="*/ 0 w 13939520"/>
                  <a:gd name="connsiteY39" fmla="*/ 0 h 6918960"/>
                  <a:gd name="connsiteX40" fmla="*/ 335280 w 13939520"/>
                  <a:gd name="connsiteY40" fmla="*/ 0 h 6918960"/>
                  <a:gd name="connsiteX41" fmla="*/ 365760 w 13939520"/>
                  <a:gd name="connsiteY41" fmla="*/ 416560 h 6918960"/>
                  <a:gd name="connsiteX42" fmla="*/ 558800 w 13939520"/>
                  <a:gd name="connsiteY42" fmla="*/ 741680 h 6918960"/>
                  <a:gd name="connsiteX43" fmla="*/ 965200 w 13939520"/>
                  <a:gd name="connsiteY43" fmla="*/ 1452880 h 6918960"/>
                  <a:gd name="connsiteX44" fmla="*/ 1605280 w 13939520"/>
                  <a:gd name="connsiteY44" fmla="*/ 2042160 h 6918960"/>
                  <a:gd name="connsiteX45" fmla="*/ 2113280 w 13939520"/>
                  <a:gd name="connsiteY45" fmla="*/ 2631440 h 6918960"/>
                  <a:gd name="connsiteX46" fmla="*/ 2702560 w 13939520"/>
                  <a:gd name="connsiteY46" fmla="*/ 2987040 h 6918960"/>
                  <a:gd name="connsiteX47" fmla="*/ 3281680 w 13939520"/>
                  <a:gd name="connsiteY47" fmla="*/ 3241040 h 6918960"/>
                  <a:gd name="connsiteX48" fmla="*/ 3931920 w 13939520"/>
                  <a:gd name="connsiteY48" fmla="*/ 3525520 h 6918960"/>
                  <a:gd name="connsiteX49" fmla="*/ 4216400 w 13939520"/>
                  <a:gd name="connsiteY49" fmla="*/ 3556000 h 6918960"/>
                  <a:gd name="connsiteX50" fmla="*/ 4368800 w 13939520"/>
                  <a:gd name="connsiteY50" fmla="*/ 3515360 h 6918960"/>
                  <a:gd name="connsiteX51" fmla="*/ 4348480 w 13939520"/>
                  <a:gd name="connsiteY51" fmla="*/ 3322320 h 6918960"/>
                  <a:gd name="connsiteX52" fmla="*/ 4155440 w 13939520"/>
                  <a:gd name="connsiteY52" fmla="*/ 2570480 h 6918960"/>
                  <a:gd name="connsiteX53" fmla="*/ 4003040 w 13939520"/>
                  <a:gd name="connsiteY53" fmla="*/ 1706880 h 6918960"/>
                  <a:gd name="connsiteX54" fmla="*/ 3779520 w 13939520"/>
                  <a:gd name="connsiteY54" fmla="*/ 873760 h 6918960"/>
                  <a:gd name="connsiteX55" fmla="*/ 3393440 w 13939520"/>
                  <a:gd name="connsiteY55" fmla="*/ 101600 h 6918960"/>
                  <a:gd name="connsiteX56" fmla="*/ 4236720 w 13939520"/>
                  <a:gd name="connsiteY56" fmla="*/ 101600 h 6918960"/>
                  <a:gd name="connsiteX57" fmla="*/ 4175760 w 13939520"/>
                  <a:gd name="connsiteY57" fmla="*/ 254000 h 6918960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9519920 w 13939520"/>
                  <a:gd name="connsiteY25" fmla="*/ 6888480 h 7219902"/>
                  <a:gd name="connsiteX26" fmla="*/ 9326880 w 13939520"/>
                  <a:gd name="connsiteY26" fmla="*/ 6817360 h 7219902"/>
                  <a:gd name="connsiteX27" fmla="*/ 9072880 w 13939520"/>
                  <a:gd name="connsiteY27" fmla="*/ 6837680 h 7219902"/>
                  <a:gd name="connsiteX28" fmla="*/ 8676640 w 13939520"/>
                  <a:gd name="connsiteY28" fmla="*/ 6847840 h 7219902"/>
                  <a:gd name="connsiteX29" fmla="*/ 8514080 w 13939520"/>
                  <a:gd name="connsiteY29" fmla="*/ 6858000 h 7219902"/>
                  <a:gd name="connsiteX30" fmla="*/ 7903580 w 13939520"/>
                  <a:gd name="connsiteY30" fmla="*/ 7219902 h 7219902"/>
                  <a:gd name="connsiteX31" fmla="*/ 7284720 w 13939520"/>
                  <a:gd name="connsiteY31" fmla="*/ 6847840 h 7219902"/>
                  <a:gd name="connsiteX32" fmla="*/ 5567680 w 13939520"/>
                  <a:gd name="connsiteY32" fmla="*/ 5882640 h 7219902"/>
                  <a:gd name="connsiteX33" fmla="*/ 4826000 w 13939520"/>
                  <a:gd name="connsiteY33" fmla="*/ 5537200 h 7219902"/>
                  <a:gd name="connsiteX34" fmla="*/ 4328160 w 13939520"/>
                  <a:gd name="connsiteY34" fmla="*/ 4886960 h 7219902"/>
                  <a:gd name="connsiteX35" fmla="*/ 3149600 w 13939520"/>
                  <a:gd name="connsiteY35" fmla="*/ 4348480 h 7219902"/>
                  <a:gd name="connsiteX36" fmla="*/ 1818640 w 13939520"/>
                  <a:gd name="connsiteY36" fmla="*/ 3484880 h 7219902"/>
                  <a:gd name="connsiteX37" fmla="*/ 792480 w 13939520"/>
                  <a:gd name="connsiteY37" fmla="*/ 2844800 h 7219902"/>
                  <a:gd name="connsiteX38" fmla="*/ 0 w 13939520"/>
                  <a:gd name="connsiteY38" fmla="*/ 2174240 h 7219902"/>
                  <a:gd name="connsiteX39" fmla="*/ 0 w 13939520"/>
                  <a:gd name="connsiteY39" fmla="*/ 0 h 7219902"/>
                  <a:gd name="connsiteX40" fmla="*/ 335280 w 13939520"/>
                  <a:gd name="connsiteY40" fmla="*/ 0 h 7219902"/>
                  <a:gd name="connsiteX41" fmla="*/ 365760 w 13939520"/>
                  <a:gd name="connsiteY41" fmla="*/ 416560 h 7219902"/>
                  <a:gd name="connsiteX42" fmla="*/ 558800 w 13939520"/>
                  <a:gd name="connsiteY42" fmla="*/ 741680 h 7219902"/>
                  <a:gd name="connsiteX43" fmla="*/ 965200 w 13939520"/>
                  <a:gd name="connsiteY43" fmla="*/ 1452880 h 7219902"/>
                  <a:gd name="connsiteX44" fmla="*/ 1605280 w 13939520"/>
                  <a:gd name="connsiteY44" fmla="*/ 2042160 h 7219902"/>
                  <a:gd name="connsiteX45" fmla="*/ 2113280 w 13939520"/>
                  <a:gd name="connsiteY45" fmla="*/ 2631440 h 7219902"/>
                  <a:gd name="connsiteX46" fmla="*/ 2702560 w 13939520"/>
                  <a:gd name="connsiteY46" fmla="*/ 2987040 h 7219902"/>
                  <a:gd name="connsiteX47" fmla="*/ 3281680 w 13939520"/>
                  <a:gd name="connsiteY47" fmla="*/ 3241040 h 7219902"/>
                  <a:gd name="connsiteX48" fmla="*/ 3931920 w 13939520"/>
                  <a:gd name="connsiteY48" fmla="*/ 3525520 h 7219902"/>
                  <a:gd name="connsiteX49" fmla="*/ 4216400 w 13939520"/>
                  <a:gd name="connsiteY49" fmla="*/ 3556000 h 7219902"/>
                  <a:gd name="connsiteX50" fmla="*/ 4368800 w 13939520"/>
                  <a:gd name="connsiteY50" fmla="*/ 3515360 h 7219902"/>
                  <a:gd name="connsiteX51" fmla="*/ 4348480 w 13939520"/>
                  <a:gd name="connsiteY51" fmla="*/ 3322320 h 7219902"/>
                  <a:gd name="connsiteX52" fmla="*/ 4155440 w 13939520"/>
                  <a:gd name="connsiteY52" fmla="*/ 2570480 h 7219902"/>
                  <a:gd name="connsiteX53" fmla="*/ 4003040 w 13939520"/>
                  <a:gd name="connsiteY53" fmla="*/ 1706880 h 7219902"/>
                  <a:gd name="connsiteX54" fmla="*/ 3779520 w 13939520"/>
                  <a:gd name="connsiteY54" fmla="*/ 873760 h 7219902"/>
                  <a:gd name="connsiteX55" fmla="*/ 3393440 w 13939520"/>
                  <a:gd name="connsiteY55" fmla="*/ 101600 h 7219902"/>
                  <a:gd name="connsiteX56" fmla="*/ 4236720 w 13939520"/>
                  <a:gd name="connsiteY56" fmla="*/ 101600 h 7219902"/>
                  <a:gd name="connsiteX57" fmla="*/ 4175760 w 13939520"/>
                  <a:gd name="connsiteY57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9519920 w 13939520"/>
                  <a:gd name="connsiteY25" fmla="*/ 6888480 h 7219902"/>
                  <a:gd name="connsiteX26" fmla="*/ 9326880 w 13939520"/>
                  <a:gd name="connsiteY26" fmla="*/ 6817360 h 7219902"/>
                  <a:gd name="connsiteX27" fmla="*/ 9072880 w 13939520"/>
                  <a:gd name="connsiteY27" fmla="*/ 6837680 h 7219902"/>
                  <a:gd name="connsiteX28" fmla="*/ 8676640 w 13939520"/>
                  <a:gd name="connsiteY28" fmla="*/ 6847840 h 7219902"/>
                  <a:gd name="connsiteX29" fmla="*/ 10041938 w 13939520"/>
                  <a:gd name="connsiteY29" fmla="*/ 7205240 h 7219902"/>
                  <a:gd name="connsiteX30" fmla="*/ 7903580 w 13939520"/>
                  <a:gd name="connsiteY30" fmla="*/ 7219902 h 7219902"/>
                  <a:gd name="connsiteX31" fmla="*/ 7284720 w 13939520"/>
                  <a:gd name="connsiteY31" fmla="*/ 6847840 h 7219902"/>
                  <a:gd name="connsiteX32" fmla="*/ 5567680 w 13939520"/>
                  <a:gd name="connsiteY32" fmla="*/ 5882640 h 7219902"/>
                  <a:gd name="connsiteX33" fmla="*/ 4826000 w 13939520"/>
                  <a:gd name="connsiteY33" fmla="*/ 5537200 h 7219902"/>
                  <a:gd name="connsiteX34" fmla="*/ 4328160 w 13939520"/>
                  <a:gd name="connsiteY34" fmla="*/ 4886960 h 7219902"/>
                  <a:gd name="connsiteX35" fmla="*/ 3149600 w 13939520"/>
                  <a:gd name="connsiteY35" fmla="*/ 4348480 h 7219902"/>
                  <a:gd name="connsiteX36" fmla="*/ 1818640 w 13939520"/>
                  <a:gd name="connsiteY36" fmla="*/ 3484880 h 7219902"/>
                  <a:gd name="connsiteX37" fmla="*/ 792480 w 13939520"/>
                  <a:gd name="connsiteY37" fmla="*/ 2844800 h 7219902"/>
                  <a:gd name="connsiteX38" fmla="*/ 0 w 13939520"/>
                  <a:gd name="connsiteY38" fmla="*/ 2174240 h 7219902"/>
                  <a:gd name="connsiteX39" fmla="*/ 0 w 13939520"/>
                  <a:gd name="connsiteY39" fmla="*/ 0 h 7219902"/>
                  <a:gd name="connsiteX40" fmla="*/ 335280 w 13939520"/>
                  <a:gd name="connsiteY40" fmla="*/ 0 h 7219902"/>
                  <a:gd name="connsiteX41" fmla="*/ 365760 w 13939520"/>
                  <a:gd name="connsiteY41" fmla="*/ 416560 h 7219902"/>
                  <a:gd name="connsiteX42" fmla="*/ 558800 w 13939520"/>
                  <a:gd name="connsiteY42" fmla="*/ 741680 h 7219902"/>
                  <a:gd name="connsiteX43" fmla="*/ 965200 w 13939520"/>
                  <a:gd name="connsiteY43" fmla="*/ 1452880 h 7219902"/>
                  <a:gd name="connsiteX44" fmla="*/ 1605280 w 13939520"/>
                  <a:gd name="connsiteY44" fmla="*/ 2042160 h 7219902"/>
                  <a:gd name="connsiteX45" fmla="*/ 2113280 w 13939520"/>
                  <a:gd name="connsiteY45" fmla="*/ 2631440 h 7219902"/>
                  <a:gd name="connsiteX46" fmla="*/ 2702560 w 13939520"/>
                  <a:gd name="connsiteY46" fmla="*/ 2987040 h 7219902"/>
                  <a:gd name="connsiteX47" fmla="*/ 3281680 w 13939520"/>
                  <a:gd name="connsiteY47" fmla="*/ 3241040 h 7219902"/>
                  <a:gd name="connsiteX48" fmla="*/ 3931920 w 13939520"/>
                  <a:gd name="connsiteY48" fmla="*/ 3525520 h 7219902"/>
                  <a:gd name="connsiteX49" fmla="*/ 4216400 w 13939520"/>
                  <a:gd name="connsiteY49" fmla="*/ 3556000 h 7219902"/>
                  <a:gd name="connsiteX50" fmla="*/ 4368800 w 13939520"/>
                  <a:gd name="connsiteY50" fmla="*/ 3515360 h 7219902"/>
                  <a:gd name="connsiteX51" fmla="*/ 4348480 w 13939520"/>
                  <a:gd name="connsiteY51" fmla="*/ 3322320 h 7219902"/>
                  <a:gd name="connsiteX52" fmla="*/ 4155440 w 13939520"/>
                  <a:gd name="connsiteY52" fmla="*/ 2570480 h 7219902"/>
                  <a:gd name="connsiteX53" fmla="*/ 4003040 w 13939520"/>
                  <a:gd name="connsiteY53" fmla="*/ 1706880 h 7219902"/>
                  <a:gd name="connsiteX54" fmla="*/ 3779520 w 13939520"/>
                  <a:gd name="connsiteY54" fmla="*/ 873760 h 7219902"/>
                  <a:gd name="connsiteX55" fmla="*/ 3393440 w 13939520"/>
                  <a:gd name="connsiteY55" fmla="*/ 101600 h 7219902"/>
                  <a:gd name="connsiteX56" fmla="*/ 4236720 w 13939520"/>
                  <a:gd name="connsiteY56" fmla="*/ 101600 h 7219902"/>
                  <a:gd name="connsiteX57" fmla="*/ 4175760 w 13939520"/>
                  <a:gd name="connsiteY57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9519920 w 13939520"/>
                  <a:gd name="connsiteY25" fmla="*/ 6888480 h 7219902"/>
                  <a:gd name="connsiteX26" fmla="*/ 9326880 w 13939520"/>
                  <a:gd name="connsiteY26" fmla="*/ 6817360 h 7219902"/>
                  <a:gd name="connsiteX27" fmla="*/ 9072880 w 13939520"/>
                  <a:gd name="connsiteY27" fmla="*/ 6837680 h 7219902"/>
                  <a:gd name="connsiteX28" fmla="*/ 10041938 w 13939520"/>
                  <a:gd name="connsiteY28" fmla="*/ 7205240 h 7219902"/>
                  <a:gd name="connsiteX29" fmla="*/ 7903580 w 13939520"/>
                  <a:gd name="connsiteY29" fmla="*/ 7219902 h 7219902"/>
                  <a:gd name="connsiteX30" fmla="*/ 7284720 w 13939520"/>
                  <a:gd name="connsiteY30" fmla="*/ 6847840 h 7219902"/>
                  <a:gd name="connsiteX31" fmla="*/ 5567680 w 13939520"/>
                  <a:gd name="connsiteY31" fmla="*/ 5882640 h 7219902"/>
                  <a:gd name="connsiteX32" fmla="*/ 4826000 w 13939520"/>
                  <a:gd name="connsiteY32" fmla="*/ 5537200 h 7219902"/>
                  <a:gd name="connsiteX33" fmla="*/ 4328160 w 13939520"/>
                  <a:gd name="connsiteY33" fmla="*/ 4886960 h 7219902"/>
                  <a:gd name="connsiteX34" fmla="*/ 3149600 w 13939520"/>
                  <a:gd name="connsiteY34" fmla="*/ 4348480 h 7219902"/>
                  <a:gd name="connsiteX35" fmla="*/ 1818640 w 13939520"/>
                  <a:gd name="connsiteY35" fmla="*/ 3484880 h 7219902"/>
                  <a:gd name="connsiteX36" fmla="*/ 792480 w 13939520"/>
                  <a:gd name="connsiteY36" fmla="*/ 2844800 h 7219902"/>
                  <a:gd name="connsiteX37" fmla="*/ 0 w 13939520"/>
                  <a:gd name="connsiteY37" fmla="*/ 2174240 h 7219902"/>
                  <a:gd name="connsiteX38" fmla="*/ 0 w 13939520"/>
                  <a:gd name="connsiteY38" fmla="*/ 0 h 7219902"/>
                  <a:gd name="connsiteX39" fmla="*/ 335280 w 13939520"/>
                  <a:gd name="connsiteY39" fmla="*/ 0 h 7219902"/>
                  <a:gd name="connsiteX40" fmla="*/ 365760 w 13939520"/>
                  <a:gd name="connsiteY40" fmla="*/ 416560 h 7219902"/>
                  <a:gd name="connsiteX41" fmla="*/ 558800 w 13939520"/>
                  <a:gd name="connsiteY41" fmla="*/ 741680 h 7219902"/>
                  <a:gd name="connsiteX42" fmla="*/ 965200 w 13939520"/>
                  <a:gd name="connsiteY42" fmla="*/ 1452880 h 7219902"/>
                  <a:gd name="connsiteX43" fmla="*/ 1605280 w 13939520"/>
                  <a:gd name="connsiteY43" fmla="*/ 2042160 h 7219902"/>
                  <a:gd name="connsiteX44" fmla="*/ 2113280 w 13939520"/>
                  <a:gd name="connsiteY44" fmla="*/ 2631440 h 7219902"/>
                  <a:gd name="connsiteX45" fmla="*/ 2702560 w 13939520"/>
                  <a:gd name="connsiteY45" fmla="*/ 2987040 h 7219902"/>
                  <a:gd name="connsiteX46" fmla="*/ 3281680 w 13939520"/>
                  <a:gd name="connsiteY46" fmla="*/ 3241040 h 7219902"/>
                  <a:gd name="connsiteX47" fmla="*/ 3931920 w 13939520"/>
                  <a:gd name="connsiteY47" fmla="*/ 3525520 h 7219902"/>
                  <a:gd name="connsiteX48" fmla="*/ 4216400 w 13939520"/>
                  <a:gd name="connsiteY48" fmla="*/ 3556000 h 7219902"/>
                  <a:gd name="connsiteX49" fmla="*/ 4368800 w 13939520"/>
                  <a:gd name="connsiteY49" fmla="*/ 3515360 h 7219902"/>
                  <a:gd name="connsiteX50" fmla="*/ 4348480 w 13939520"/>
                  <a:gd name="connsiteY50" fmla="*/ 3322320 h 7219902"/>
                  <a:gd name="connsiteX51" fmla="*/ 4155440 w 13939520"/>
                  <a:gd name="connsiteY51" fmla="*/ 2570480 h 7219902"/>
                  <a:gd name="connsiteX52" fmla="*/ 4003040 w 13939520"/>
                  <a:gd name="connsiteY52" fmla="*/ 1706880 h 7219902"/>
                  <a:gd name="connsiteX53" fmla="*/ 3779520 w 13939520"/>
                  <a:gd name="connsiteY53" fmla="*/ 873760 h 7219902"/>
                  <a:gd name="connsiteX54" fmla="*/ 3393440 w 13939520"/>
                  <a:gd name="connsiteY54" fmla="*/ 101600 h 7219902"/>
                  <a:gd name="connsiteX55" fmla="*/ 4236720 w 13939520"/>
                  <a:gd name="connsiteY55" fmla="*/ 101600 h 7219902"/>
                  <a:gd name="connsiteX56" fmla="*/ 4175760 w 13939520"/>
                  <a:gd name="connsiteY56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9519920 w 13939520"/>
                  <a:gd name="connsiteY25" fmla="*/ 6888480 h 7219902"/>
                  <a:gd name="connsiteX26" fmla="*/ 9326880 w 13939520"/>
                  <a:gd name="connsiteY26" fmla="*/ 6817360 h 7219902"/>
                  <a:gd name="connsiteX27" fmla="*/ 10041938 w 13939520"/>
                  <a:gd name="connsiteY27" fmla="*/ 7205240 h 7219902"/>
                  <a:gd name="connsiteX28" fmla="*/ 7903580 w 13939520"/>
                  <a:gd name="connsiteY28" fmla="*/ 7219902 h 7219902"/>
                  <a:gd name="connsiteX29" fmla="*/ 7284720 w 13939520"/>
                  <a:gd name="connsiteY29" fmla="*/ 6847840 h 7219902"/>
                  <a:gd name="connsiteX30" fmla="*/ 5567680 w 13939520"/>
                  <a:gd name="connsiteY30" fmla="*/ 5882640 h 7219902"/>
                  <a:gd name="connsiteX31" fmla="*/ 4826000 w 13939520"/>
                  <a:gd name="connsiteY31" fmla="*/ 5537200 h 7219902"/>
                  <a:gd name="connsiteX32" fmla="*/ 4328160 w 13939520"/>
                  <a:gd name="connsiteY32" fmla="*/ 4886960 h 7219902"/>
                  <a:gd name="connsiteX33" fmla="*/ 3149600 w 13939520"/>
                  <a:gd name="connsiteY33" fmla="*/ 4348480 h 7219902"/>
                  <a:gd name="connsiteX34" fmla="*/ 1818640 w 13939520"/>
                  <a:gd name="connsiteY34" fmla="*/ 3484880 h 7219902"/>
                  <a:gd name="connsiteX35" fmla="*/ 792480 w 13939520"/>
                  <a:gd name="connsiteY35" fmla="*/ 2844800 h 7219902"/>
                  <a:gd name="connsiteX36" fmla="*/ 0 w 13939520"/>
                  <a:gd name="connsiteY36" fmla="*/ 2174240 h 7219902"/>
                  <a:gd name="connsiteX37" fmla="*/ 0 w 13939520"/>
                  <a:gd name="connsiteY37" fmla="*/ 0 h 7219902"/>
                  <a:gd name="connsiteX38" fmla="*/ 335280 w 13939520"/>
                  <a:gd name="connsiteY38" fmla="*/ 0 h 7219902"/>
                  <a:gd name="connsiteX39" fmla="*/ 365760 w 13939520"/>
                  <a:gd name="connsiteY39" fmla="*/ 416560 h 7219902"/>
                  <a:gd name="connsiteX40" fmla="*/ 558800 w 13939520"/>
                  <a:gd name="connsiteY40" fmla="*/ 741680 h 7219902"/>
                  <a:gd name="connsiteX41" fmla="*/ 965200 w 13939520"/>
                  <a:gd name="connsiteY41" fmla="*/ 1452880 h 7219902"/>
                  <a:gd name="connsiteX42" fmla="*/ 1605280 w 13939520"/>
                  <a:gd name="connsiteY42" fmla="*/ 2042160 h 7219902"/>
                  <a:gd name="connsiteX43" fmla="*/ 2113280 w 13939520"/>
                  <a:gd name="connsiteY43" fmla="*/ 2631440 h 7219902"/>
                  <a:gd name="connsiteX44" fmla="*/ 2702560 w 13939520"/>
                  <a:gd name="connsiteY44" fmla="*/ 2987040 h 7219902"/>
                  <a:gd name="connsiteX45" fmla="*/ 3281680 w 13939520"/>
                  <a:gd name="connsiteY45" fmla="*/ 3241040 h 7219902"/>
                  <a:gd name="connsiteX46" fmla="*/ 3931920 w 13939520"/>
                  <a:gd name="connsiteY46" fmla="*/ 3525520 h 7219902"/>
                  <a:gd name="connsiteX47" fmla="*/ 4216400 w 13939520"/>
                  <a:gd name="connsiteY47" fmla="*/ 3556000 h 7219902"/>
                  <a:gd name="connsiteX48" fmla="*/ 4368800 w 13939520"/>
                  <a:gd name="connsiteY48" fmla="*/ 3515360 h 7219902"/>
                  <a:gd name="connsiteX49" fmla="*/ 4348480 w 13939520"/>
                  <a:gd name="connsiteY49" fmla="*/ 3322320 h 7219902"/>
                  <a:gd name="connsiteX50" fmla="*/ 4155440 w 13939520"/>
                  <a:gd name="connsiteY50" fmla="*/ 2570480 h 7219902"/>
                  <a:gd name="connsiteX51" fmla="*/ 4003040 w 13939520"/>
                  <a:gd name="connsiteY51" fmla="*/ 1706880 h 7219902"/>
                  <a:gd name="connsiteX52" fmla="*/ 3779520 w 13939520"/>
                  <a:gd name="connsiteY52" fmla="*/ 873760 h 7219902"/>
                  <a:gd name="connsiteX53" fmla="*/ 3393440 w 13939520"/>
                  <a:gd name="connsiteY53" fmla="*/ 101600 h 7219902"/>
                  <a:gd name="connsiteX54" fmla="*/ 4236720 w 13939520"/>
                  <a:gd name="connsiteY54" fmla="*/ 101600 h 7219902"/>
                  <a:gd name="connsiteX55" fmla="*/ 4175760 w 13939520"/>
                  <a:gd name="connsiteY55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9519920 w 13939520"/>
                  <a:gd name="connsiteY25" fmla="*/ 6888480 h 7219902"/>
                  <a:gd name="connsiteX26" fmla="*/ 10041938 w 13939520"/>
                  <a:gd name="connsiteY26" fmla="*/ 7205240 h 7219902"/>
                  <a:gd name="connsiteX27" fmla="*/ 7903580 w 13939520"/>
                  <a:gd name="connsiteY27" fmla="*/ 7219902 h 7219902"/>
                  <a:gd name="connsiteX28" fmla="*/ 7284720 w 13939520"/>
                  <a:gd name="connsiteY28" fmla="*/ 6847840 h 7219902"/>
                  <a:gd name="connsiteX29" fmla="*/ 5567680 w 13939520"/>
                  <a:gd name="connsiteY29" fmla="*/ 5882640 h 7219902"/>
                  <a:gd name="connsiteX30" fmla="*/ 4826000 w 13939520"/>
                  <a:gd name="connsiteY30" fmla="*/ 5537200 h 7219902"/>
                  <a:gd name="connsiteX31" fmla="*/ 4328160 w 13939520"/>
                  <a:gd name="connsiteY31" fmla="*/ 4886960 h 7219902"/>
                  <a:gd name="connsiteX32" fmla="*/ 3149600 w 13939520"/>
                  <a:gd name="connsiteY32" fmla="*/ 4348480 h 7219902"/>
                  <a:gd name="connsiteX33" fmla="*/ 1818640 w 13939520"/>
                  <a:gd name="connsiteY33" fmla="*/ 3484880 h 7219902"/>
                  <a:gd name="connsiteX34" fmla="*/ 792480 w 13939520"/>
                  <a:gd name="connsiteY34" fmla="*/ 2844800 h 7219902"/>
                  <a:gd name="connsiteX35" fmla="*/ 0 w 13939520"/>
                  <a:gd name="connsiteY35" fmla="*/ 2174240 h 7219902"/>
                  <a:gd name="connsiteX36" fmla="*/ 0 w 13939520"/>
                  <a:gd name="connsiteY36" fmla="*/ 0 h 7219902"/>
                  <a:gd name="connsiteX37" fmla="*/ 335280 w 13939520"/>
                  <a:gd name="connsiteY37" fmla="*/ 0 h 7219902"/>
                  <a:gd name="connsiteX38" fmla="*/ 365760 w 13939520"/>
                  <a:gd name="connsiteY38" fmla="*/ 416560 h 7219902"/>
                  <a:gd name="connsiteX39" fmla="*/ 558800 w 13939520"/>
                  <a:gd name="connsiteY39" fmla="*/ 741680 h 7219902"/>
                  <a:gd name="connsiteX40" fmla="*/ 965200 w 13939520"/>
                  <a:gd name="connsiteY40" fmla="*/ 1452880 h 7219902"/>
                  <a:gd name="connsiteX41" fmla="*/ 1605280 w 13939520"/>
                  <a:gd name="connsiteY41" fmla="*/ 2042160 h 7219902"/>
                  <a:gd name="connsiteX42" fmla="*/ 2113280 w 13939520"/>
                  <a:gd name="connsiteY42" fmla="*/ 2631440 h 7219902"/>
                  <a:gd name="connsiteX43" fmla="*/ 2702560 w 13939520"/>
                  <a:gd name="connsiteY43" fmla="*/ 2987040 h 7219902"/>
                  <a:gd name="connsiteX44" fmla="*/ 3281680 w 13939520"/>
                  <a:gd name="connsiteY44" fmla="*/ 3241040 h 7219902"/>
                  <a:gd name="connsiteX45" fmla="*/ 3931920 w 13939520"/>
                  <a:gd name="connsiteY45" fmla="*/ 3525520 h 7219902"/>
                  <a:gd name="connsiteX46" fmla="*/ 4216400 w 13939520"/>
                  <a:gd name="connsiteY46" fmla="*/ 3556000 h 7219902"/>
                  <a:gd name="connsiteX47" fmla="*/ 4368800 w 13939520"/>
                  <a:gd name="connsiteY47" fmla="*/ 3515360 h 7219902"/>
                  <a:gd name="connsiteX48" fmla="*/ 4348480 w 13939520"/>
                  <a:gd name="connsiteY48" fmla="*/ 3322320 h 7219902"/>
                  <a:gd name="connsiteX49" fmla="*/ 4155440 w 13939520"/>
                  <a:gd name="connsiteY49" fmla="*/ 2570480 h 7219902"/>
                  <a:gd name="connsiteX50" fmla="*/ 4003040 w 13939520"/>
                  <a:gd name="connsiteY50" fmla="*/ 1706880 h 7219902"/>
                  <a:gd name="connsiteX51" fmla="*/ 3779520 w 13939520"/>
                  <a:gd name="connsiteY51" fmla="*/ 873760 h 7219902"/>
                  <a:gd name="connsiteX52" fmla="*/ 3393440 w 13939520"/>
                  <a:gd name="connsiteY52" fmla="*/ 101600 h 7219902"/>
                  <a:gd name="connsiteX53" fmla="*/ 4236720 w 13939520"/>
                  <a:gd name="connsiteY53" fmla="*/ 101600 h 7219902"/>
                  <a:gd name="connsiteX54" fmla="*/ 4175760 w 13939520"/>
                  <a:gd name="connsiteY54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9885680 w 13939520"/>
                  <a:gd name="connsiteY24" fmla="*/ 6847840 h 7219902"/>
                  <a:gd name="connsiteX25" fmla="*/ 10041938 w 13939520"/>
                  <a:gd name="connsiteY25" fmla="*/ 7205240 h 7219902"/>
                  <a:gd name="connsiteX26" fmla="*/ 7903580 w 13939520"/>
                  <a:gd name="connsiteY26" fmla="*/ 7219902 h 7219902"/>
                  <a:gd name="connsiteX27" fmla="*/ 7284720 w 13939520"/>
                  <a:gd name="connsiteY27" fmla="*/ 6847840 h 7219902"/>
                  <a:gd name="connsiteX28" fmla="*/ 5567680 w 13939520"/>
                  <a:gd name="connsiteY28" fmla="*/ 5882640 h 7219902"/>
                  <a:gd name="connsiteX29" fmla="*/ 4826000 w 13939520"/>
                  <a:gd name="connsiteY29" fmla="*/ 5537200 h 7219902"/>
                  <a:gd name="connsiteX30" fmla="*/ 4328160 w 13939520"/>
                  <a:gd name="connsiteY30" fmla="*/ 4886960 h 7219902"/>
                  <a:gd name="connsiteX31" fmla="*/ 3149600 w 13939520"/>
                  <a:gd name="connsiteY31" fmla="*/ 4348480 h 7219902"/>
                  <a:gd name="connsiteX32" fmla="*/ 1818640 w 13939520"/>
                  <a:gd name="connsiteY32" fmla="*/ 3484880 h 7219902"/>
                  <a:gd name="connsiteX33" fmla="*/ 792480 w 13939520"/>
                  <a:gd name="connsiteY33" fmla="*/ 2844800 h 7219902"/>
                  <a:gd name="connsiteX34" fmla="*/ 0 w 13939520"/>
                  <a:gd name="connsiteY34" fmla="*/ 2174240 h 7219902"/>
                  <a:gd name="connsiteX35" fmla="*/ 0 w 13939520"/>
                  <a:gd name="connsiteY35" fmla="*/ 0 h 7219902"/>
                  <a:gd name="connsiteX36" fmla="*/ 335280 w 13939520"/>
                  <a:gd name="connsiteY36" fmla="*/ 0 h 7219902"/>
                  <a:gd name="connsiteX37" fmla="*/ 365760 w 13939520"/>
                  <a:gd name="connsiteY37" fmla="*/ 416560 h 7219902"/>
                  <a:gd name="connsiteX38" fmla="*/ 558800 w 13939520"/>
                  <a:gd name="connsiteY38" fmla="*/ 741680 h 7219902"/>
                  <a:gd name="connsiteX39" fmla="*/ 965200 w 13939520"/>
                  <a:gd name="connsiteY39" fmla="*/ 1452880 h 7219902"/>
                  <a:gd name="connsiteX40" fmla="*/ 1605280 w 13939520"/>
                  <a:gd name="connsiteY40" fmla="*/ 2042160 h 7219902"/>
                  <a:gd name="connsiteX41" fmla="*/ 2113280 w 13939520"/>
                  <a:gd name="connsiteY41" fmla="*/ 2631440 h 7219902"/>
                  <a:gd name="connsiteX42" fmla="*/ 2702560 w 13939520"/>
                  <a:gd name="connsiteY42" fmla="*/ 2987040 h 7219902"/>
                  <a:gd name="connsiteX43" fmla="*/ 3281680 w 13939520"/>
                  <a:gd name="connsiteY43" fmla="*/ 3241040 h 7219902"/>
                  <a:gd name="connsiteX44" fmla="*/ 3931920 w 13939520"/>
                  <a:gd name="connsiteY44" fmla="*/ 3525520 h 7219902"/>
                  <a:gd name="connsiteX45" fmla="*/ 4216400 w 13939520"/>
                  <a:gd name="connsiteY45" fmla="*/ 3556000 h 7219902"/>
                  <a:gd name="connsiteX46" fmla="*/ 4368800 w 13939520"/>
                  <a:gd name="connsiteY46" fmla="*/ 3515360 h 7219902"/>
                  <a:gd name="connsiteX47" fmla="*/ 4348480 w 13939520"/>
                  <a:gd name="connsiteY47" fmla="*/ 3322320 h 7219902"/>
                  <a:gd name="connsiteX48" fmla="*/ 4155440 w 13939520"/>
                  <a:gd name="connsiteY48" fmla="*/ 2570480 h 7219902"/>
                  <a:gd name="connsiteX49" fmla="*/ 4003040 w 13939520"/>
                  <a:gd name="connsiteY49" fmla="*/ 1706880 h 7219902"/>
                  <a:gd name="connsiteX50" fmla="*/ 3779520 w 13939520"/>
                  <a:gd name="connsiteY50" fmla="*/ 873760 h 7219902"/>
                  <a:gd name="connsiteX51" fmla="*/ 3393440 w 13939520"/>
                  <a:gd name="connsiteY51" fmla="*/ 101600 h 7219902"/>
                  <a:gd name="connsiteX52" fmla="*/ 4236720 w 13939520"/>
                  <a:gd name="connsiteY52" fmla="*/ 101600 h 7219902"/>
                  <a:gd name="connsiteX53" fmla="*/ 4175760 w 13939520"/>
                  <a:gd name="connsiteY53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10041938 w 13939520"/>
                  <a:gd name="connsiteY24" fmla="*/ 7205240 h 7219902"/>
                  <a:gd name="connsiteX25" fmla="*/ 7903580 w 13939520"/>
                  <a:gd name="connsiteY25" fmla="*/ 7219902 h 7219902"/>
                  <a:gd name="connsiteX26" fmla="*/ 7284720 w 13939520"/>
                  <a:gd name="connsiteY26" fmla="*/ 6847840 h 7219902"/>
                  <a:gd name="connsiteX27" fmla="*/ 5567680 w 13939520"/>
                  <a:gd name="connsiteY27" fmla="*/ 5882640 h 7219902"/>
                  <a:gd name="connsiteX28" fmla="*/ 4826000 w 13939520"/>
                  <a:gd name="connsiteY28" fmla="*/ 5537200 h 7219902"/>
                  <a:gd name="connsiteX29" fmla="*/ 4328160 w 13939520"/>
                  <a:gd name="connsiteY29" fmla="*/ 4886960 h 7219902"/>
                  <a:gd name="connsiteX30" fmla="*/ 3149600 w 13939520"/>
                  <a:gd name="connsiteY30" fmla="*/ 4348480 h 7219902"/>
                  <a:gd name="connsiteX31" fmla="*/ 1818640 w 13939520"/>
                  <a:gd name="connsiteY31" fmla="*/ 3484880 h 7219902"/>
                  <a:gd name="connsiteX32" fmla="*/ 792480 w 13939520"/>
                  <a:gd name="connsiteY32" fmla="*/ 2844800 h 7219902"/>
                  <a:gd name="connsiteX33" fmla="*/ 0 w 13939520"/>
                  <a:gd name="connsiteY33" fmla="*/ 2174240 h 7219902"/>
                  <a:gd name="connsiteX34" fmla="*/ 0 w 13939520"/>
                  <a:gd name="connsiteY34" fmla="*/ 0 h 7219902"/>
                  <a:gd name="connsiteX35" fmla="*/ 335280 w 13939520"/>
                  <a:gd name="connsiteY35" fmla="*/ 0 h 7219902"/>
                  <a:gd name="connsiteX36" fmla="*/ 365760 w 13939520"/>
                  <a:gd name="connsiteY36" fmla="*/ 416560 h 7219902"/>
                  <a:gd name="connsiteX37" fmla="*/ 558800 w 13939520"/>
                  <a:gd name="connsiteY37" fmla="*/ 741680 h 7219902"/>
                  <a:gd name="connsiteX38" fmla="*/ 965200 w 13939520"/>
                  <a:gd name="connsiteY38" fmla="*/ 1452880 h 7219902"/>
                  <a:gd name="connsiteX39" fmla="*/ 1605280 w 13939520"/>
                  <a:gd name="connsiteY39" fmla="*/ 2042160 h 7219902"/>
                  <a:gd name="connsiteX40" fmla="*/ 2113280 w 13939520"/>
                  <a:gd name="connsiteY40" fmla="*/ 2631440 h 7219902"/>
                  <a:gd name="connsiteX41" fmla="*/ 2702560 w 13939520"/>
                  <a:gd name="connsiteY41" fmla="*/ 2987040 h 7219902"/>
                  <a:gd name="connsiteX42" fmla="*/ 3281680 w 13939520"/>
                  <a:gd name="connsiteY42" fmla="*/ 3241040 h 7219902"/>
                  <a:gd name="connsiteX43" fmla="*/ 3931920 w 13939520"/>
                  <a:gd name="connsiteY43" fmla="*/ 3525520 h 7219902"/>
                  <a:gd name="connsiteX44" fmla="*/ 4216400 w 13939520"/>
                  <a:gd name="connsiteY44" fmla="*/ 3556000 h 7219902"/>
                  <a:gd name="connsiteX45" fmla="*/ 4368800 w 13939520"/>
                  <a:gd name="connsiteY45" fmla="*/ 3515360 h 7219902"/>
                  <a:gd name="connsiteX46" fmla="*/ 4348480 w 13939520"/>
                  <a:gd name="connsiteY46" fmla="*/ 3322320 h 7219902"/>
                  <a:gd name="connsiteX47" fmla="*/ 4155440 w 13939520"/>
                  <a:gd name="connsiteY47" fmla="*/ 2570480 h 7219902"/>
                  <a:gd name="connsiteX48" fmla="*/ 4003040 w 13939520"/>
                  <a:gd name="connsiteY48" fmla="*/ 1706880 h 7219902"/>
                  <a:gd name="connsiteX49" fmla="*/ 3779520 w 13939520"/>
                  <a:gd name="connsiteY49" fmla="*/ 873760 h 7219902"/>
                  <a:gd name="connsiteX50" fmla="*/ 3393440 w 13939520"/>
                  <a:gd name="connsiteY50" fmla="*/ 101600 h 7219902"/>
                  <a:gd name="connsiteX51" fmla="*/ 4236720 w 13939520"/>
                  <a:gd name="connsiteY51" fmla="*/ 101600 h 7219902"/>
                  <a:gd name="connsiteX52" fmla="*/ 4175760 w 13939520"/>
                  <a:gd name="connsiteY52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10041938 w 13939520"/>
                  <a:gd name="connsiteY24" fmla="*/ 7205240 h 7219902"/>
                  <a:gd name="connsiteX25" fmla="*/ 7903580 w 13939520"/>
                  <a:gd name="connsiteY25" fmla="*/ 7219902 h 7219902"/>
                  <a:gd name="connsiteX26" fmla="*/ 7284720 w 13939520"/>
                  <a:gd name="connsiteY26" fmla="*/ 6847840 h 7219902"/>
                  <a:gd name="connsiteX27" fmla="*/ 5567680 w 13939520"/>
                  <a:gd name="connsiteY27" fmla="*/ 5882640 h 7219902"/>
                  <a:gd name="connsiteX28" fmla="*/ 4826000 w 13939520"/>
                  <a:gd name="connsiteY28" fmla="*/ 5537200 h 7219902"/>
                  <a:gd name="connsiteX29" fmla="*/ 4328160 w 13939520"/>
                  <a:gd name="connsiteY29" fmla="*/ 4886960 h 7219902"/>
                  <a:gd name="connsiteX30" fmla="*/ 3149600 w 13939520"/>
                  <a:gd name="connsiteY30" fmla="*/ 4348480 h 7219902"/>
                  <a:gd name="connsiteX31" fmla="*/ 1818640 w 13939520"/>
                  <a:gd name="connsiteY31" fmla="*/ 3484880 h 7219902"/>
                  <a:gd name="connsiteX32" fmla="*/ 792480 w 13939520"/>
                  <a:gd name="connsiteY32" fmla="*/ 2844800 h 7219902"/>
                  <a:gd name="connsiteX33" fmla="*/ 0 w 13939520"/>
                  <a:gd name="connsiteY33" fmla="*/ 2174240 h 7219902"/>
                  <a:gd name="connsiteX34" fmla="*/ 0 w 13939520"/>
                  <a:gd name="connsiteY34" fmla="*/ 0 h 7219902"/>
                  <a:gd name="connsiteX35" fmla="*/ 335280 w 13939520"/>
                  <a:gd name="connsiteY35" fmla="*/ 0 h 7219902"/>
                  <a:gd name="connsiteX36" fmla="*/ 365760 w 13939520"/>
                  <a:gd name="connsiteY36" fmla="*/ 416560 h 7219902"/>
                  <a:gd name="connsiteX37" fmla="*/ 558800 w 13939520"/>
                  <a:gd name="connsiteY37" fmla="*/ 741680 h 7219902"/>
                  <a:gd name="connsiteX38" fmla="*/ 965200 w 13939520"/>
                  <a:gd name="connsiteY38" fmla="*/ 1452880 h 7219902"/>
                  <a:gd name="connsiteX39" fmla="*/ 1605280 w 13939520"/>
                  <a:gd name="connsiteY39" fmla="*/ 2042160 h 7219902"/>
                  <a:gd name="connsiteX40" fmla="*/ 2113280 w 13939520"/>
                  <a:gd name="connsiteY40" fmla="*/ 2631440 h 7219902"/>
                  <a:gd name="connsiteX41" fmla="*/ 2702560 w 13939520"/>
                  <a:gd name="connsiteY41" fmla="*/ 2987040 h 7219902"/>
                  <a:gd name="connsiteX42" fmla="*/ 3281680 w 13939520"/>
                  <a:gd name="connsiteY42" fmla="*/ 3241040 h 7219902"/>
                  <a:gd name="connsiteX43" fmla="*/ 3931920 w 13939520"/>
                  <a:gd name="connsiteY43" fmla="*/ 3525520 h 7219902"/>
                  <a:gd name="connsiteX44" fmla="*/ 4216400 w 13939520"/>
                  <a:gd name="connsiteY44" fmla="*/ 3556000 h 7219902"/>
                  <a:gd name="connsiteX45" fmla="*/ 4368800 w 13939520"/>
                  <a:gd name="connsiteY45" fmla="*/ 3515360 h 7219902"/>
                  <a:gd name="connsiteX46" fmla="*/ 4348480 w 13939520"/>
                  <a:gd name="connsiteY46" fmla="*/ 3322320 h 7219902"/>
                  <a:gd name="connsiteX47" fmla="*/ 4155440 w 13939520"/>
                  <a:gd name="connsiteY47" fmla="*/ 2570480 h 7219902"/>
                  <a:gd name="connsiteX48" fmla="*/ 4003040 w 13939520"/>
                  <a:gd name="connsiteY48" fmla="*/ 1706880 h 7219902"/>
                  <a:gd name="connsiteX49" fmla="*/ 3779520 w 13939520"/>
                  <a:gd name="connsiteY49" fmla="*/ 873760 h 7219902"/>
                  <a:gd name="connsiteX50" fmla="*/ 3383216 w 13939520"/>
                  <a:gd name="connsiteY50" fmla="*/ 60696 h 7219902"/>
                  <a:gd name="connsiteX51" fmla="*/ 4236720 w 13939520"/>
                  <a:gd name="connsiteY51" fmla="*/ 101600 h 7219902"/>
                  <a:gd name="connsiteX52" fmla="*/ 4175760 w 13939520"/>
                  <a:gd name="connsiteY52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10041938 w 13939520"/>
                  <a:gd name="connsiteY24" fmla="*/ 7205240 h 7219902"/>
                  <a:gd name="connsiteX25" fmla="*/ 7903580 w 13939520"/>
                  <a:gd name="connsiteY25" fmla="*/ 7219902 h 7219902"/>
                  <a:gd name="connsiteX26" fmla="*/ 7284720 w 13939520"/>
                  <a:gd name="connsiteY26" fmla="*/ 6847840 h 7219902"/>
                  <a:gd name="connsiteX27" fmla="*/ 5567680 w 13939520"/>
                  <a:gd name="connsiteY27" fmla="*/ 5882640 h 7219902"/>
                  <a:gd name="connsiteX28" fmla="*/ 4826000 w 13939520"/>
                  <a:gd name="connsiteY28" fmla="*/ 5537200 h 7219902"/>
                  <a:gd name="connsiteX29" fmla="*/ 4328160 w 13939520"/>
                  <a:gd name="connsiteY29" fmla="*/ 4886960 h 7219902"/>
                  <a:gd name="connsiteX30" fmla="*/ 3149600 w 13939520"/>
                  <a:gd name="connsiteY30" fmla="*/ 4348480 h 7219902"/>
                  <a:gd name="connsiteX31" fmla="*/ 1818640 w 13939520"/>
                  <a:gd name="connsiteY31" fmla="*/ 3484880 h 7219902"/>
                  <a:gd name="connsiteX32" fmla="*/ 792480 w 13939520"/>
                  <a:gd name="connsiteY32" fmla="*/ 2844800 h 7219902"/>
                  <a:gd name="connsiteX33" fmla="*/ 0 w 13939520"/>
                  <a:gd name="connsiteY33" fmla="*/ 2174240 h 7219902"/>
                  <a:gd name="connsiteX34" fmla="*/ 0 w 13939520"/>
                  <a:gd name="connsiteY34" fmla="*/ 0 h 7219902"/>
                  <a:gd name="connsiteX35" fmla="*/ 335280 w 13939520"/>
                  <a:gd name="connsiteY35" fmla="*/ 0 h 7219902"/>
                  <a:gd name="connsiteX36" fmla="*/ 365760 w 13939520"/>
                  <a:gd name="connsiteY36" fmla="*/ 416560 h 7219902"/>
                  <a:gd name="connsiteX37" fmla="*/ 558800 w 13939520"/>
                  <a:gd name="connsiteY37" fmla="*/ 741680 h 7219902"/>
                  <a:gd name="connsiteX38" fmla="*/ 965200 w 13939520"/>
                  <a:gd name="connsiteY38" fmla="*/ 1452880 h 7219902"/>
                  <a:gd name="connsiteX39" fmla="*/ 1605280 w 13939520"/>
                  <a:gd name="connsiteY39" fmla="*/ 2042160 h 7219902"/>
                  <a:gd name="connsiteX40" fmla="*/ 2113280 w 13939520"/>
                  <a:gd name="connsiteY40" fmla="*/ 2631440 h 7219902"/>
                  <a:gd name="connsiteX41" fmla="*/ 2702560 w 13939520"/>
                  <a:gd name="connsiteY41" fmla="*/ 2987040 h 7219902"/>
                  <a:gd name="connsiteX42" fmla="*/ 3281680 w 13939520"/>
                  <a:gd name="connsiteY42" fmla="*/ 3241040 h 7219902"/>
                  <a:gd name="connsiteX43" fmla="*/ 3931920 w 13939520"/>
                  <a:gd name="connsiteY43" fmla="*/ 3525520 h 7219902"/>
                  <a:gd name="connsiteX44" fmla="*/ 4216400 w 13939520"/>
                  <a:gd name="connsiteY44" fmla="*/ 3556000 h 7219902"/>
                  <a:gd name="connsiteX45" fmla="*/ 4368800 w 13939520"/>
                  <a:gd name="connsiteY45" fmla="*/ 3515360 h 7219902"/>
                  <a:gd name="connsiteX46" fmla="*/ 4348480 w 13939520"/>
                  <a:gd name="connsiteY46" fmla="*/ 3322320 h 7219902"/>
                  <a:gd name="connsiteX47" fmla="*/ 4155440 w 13939520"/>
                  <a:gd name="connsiteY47" fmla="*/ 2570480 h 7219902"/>
                  <a:gd name="connsiteX48" fmla="*/ 4003040 w 13939520"/>
                  <a:gd name="connsiteY48" fmla="*/ 1706880 h 7219902"/>
                  <a:gd name="connsiteX49" fmla="*/ 3779520 w 13939520"/>
                  <a:gd name="connsiteY49" fmla="*/ 873760 h 7219902"/>
                  <a:gd name="connsiteX50" fmla="*/ 3388329 w 13939520"/>
                  <a:gd name="connsiteY50" fmla="*/ 35132 h 7219902"/>
                  <a:gd name="connsiteX51" fmla="*/ 4236720 w 13939520"/>
                  <a:gd name="connsiteY51" fmla="*/ 101600 h 7219902"/>
                  <a:gd name="connsiteX52" fmla="*/ 4175760 w 13939520"/>
                  <a:gd name="connsiteY52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10041938 w 13939520"/>
                  <a:gd name="connsiteY24" fmla="*/ 7205240 h 7219902"/>
                  <a:gd name="connsiteX25" fmla="*/ 7903580 w 13939520"/>
                  <a:gd name="connsiteY25" fmla="*/ 7219902 h 7219902"/>
                  <a:gd name="connsiteX26" fmla="*/ 7284720 w 13939520"/>
                  <a:gd name="connsiteY26" fmla="*/ 6847840 h 7219902"/>
                  <a:gd name="connsiteX27" fmla="*/ 5567680 w 13939520"/>
                  <a:gd name="connsiteY27" fmla="*/ 5882640 h 7219902"/>
                  <a:gd name="connsiteX28" fmla="*/ 4826000 w 13939520"/>
                  <a:gd name="connsiteY28" fmla="*/ 5537200 h 7219902"/>
                  <a:gd name="connsiteX29" fmla="*/ 4328160 w 13939520"/>
                  <a:gd name="connsiteY29" fmla="*/ 4886960 h 7219902"/>
                  <a:gd name="connsiteX30" fmla="*/ 3149600 w 13939520"/>
                  <a:gd name="connsiteY30" fmla="*/ 4348480 h 7219902"/>
                  <a:gd name="connsiteX31" fmla="*/ 1818640 w 13939520"/>
                  <a:gd name="connsiteY31" fmla="*/ 3484880 h 7219902"/>
                  <a:gd name="connsiteX32" fmla="*/ 792480 w 13939520"/>
                  <a:gd name="connsiteY32" fmla="*/ 2844800 h 7219902"/>
                  <a:gd name="connsiteX33" fmla="*/ 0 w 13939520"/>
                  <a:gd name="connsiteY33" fmla="*/ 2174240 h 7219902"/>
                  <a:gd name="connsiteX34" fmla="*/ 0 w 13939520"/>
                  <a:gd name="connsiteY34" fmla="*/ 0 h 7219902"/>
                  <a:gd name="connsiteX35" fmla="*/ 335280 w 13939520"/>
                  <a:gd name="connsiteY35" fmla="*/ 0 h 7219902"/>
                  <a:gd name="connsiteX36" fmla="*/ 365760 w 13939520"/>
                  <a:gd name="connsiteY36" fmla="*/ 416560 h 7219902"/>
                  <a:gd name="connsiteX37" fmla="*/ 558800 w 13939520"/>
                  <a:gd name="connsiteY37" fmla="*/ 741680 h 7219902"/>
                  <a:gd name="connsiteX38" fmla="*/ 965200 w 13939520"/>
                  <a:gd name="connsiteY38" fmla="*/ 1452880 h 7219902"/>
                  <a:gd name="connsiteX39" fmla="*/ 1605280 w 13939520"/>
                  <a:gd name="connsiteY39" fmla="*/ 2042160 h 7219902"/>
                  <a:gd name="connsiteX40" fmla="*/ 2113280 w 13939520"/>
                  <a:gd name="connsiteY40" fmla="*/ 2631440 h 7219902"/>
                  <a:gd name="connsiteX41" fmla="*/ 2702560 w 13939520"/>
                  <a:gd name="connsiteY41" fmla="*/ 2987040 h 7219902"/>
                  <a:gd name="connsiteX42" fmla="*/ 3281680 w 13939520"/>
                  <a:gd name="connsiteY42" fmla="*/ 3241040 h 7219902"/>
                  <a:gd name="connsiteX43" fmla="*/ 3931920 w 13939520"/>
                  <a:gd name="connsiteY43" fmla="*/ 3525520 h 7219902"/>
                  <a:gd name="connsiteX44" fmla="*/ 4216400 w 13939520"/>
                  <a:gd name="connsiteY44" fmla="*/ 3556000 h 7219902"/>
                  <a:gd name="connsiteX45" fmla="*/ 4368800 w 13939520"/>
                  <a:gd name="connsiteY45" fmla="*/ 3515360 h 7219902"/>
                  <a:gd name="connsiteX46" fmla="*/ 4348480 w 13939520"/>
                  <a:gd name="connsiteY46" fmla="*/ 3322320 h 7219902"/>
                  <a:gd name="connsiteX47" fmla="*/ 4155440 w 13939520"/>
                  <a:gd name="connsiteY47" fmla="*/ 2570480 h 7219902"/>
                  <a:gd name="connsiteX48" fmla="*/ 4003040 w 13939520"/>
                  <a:gd name="connsiteY48" fmla="*/ 1706880 h 7219902"/>
                  <a:gd name="connsiteX49" fmla="*/ 3779520 w 13939520"/>
                  <a:gd name="connsiteY49" fmla="*/ 873760 h 7219902"/>
                  <a:gd name="connsiteX50" fmla="*/ 3388329 w 13939520"/>
                  <a:gd name="connsiteY50" fmla="*/ 35132 h 7219902"/>
                  <a:gd name="connsiteX51" fmla="*/ 4262285 w 13939520"/>
                  <a:gd name="connsiteY51" fmla="*/ 30019 h 7219902"/>
                  <a:gd name="connsiteX52" fmla="*/ 4175760 w 13939520"/>
                  <a:gd name="connsiteY52" fmla="*/ 254000 h 7219902"/>
                  <a:gd name="connsiteX0" fmla="*/ 4175760 w 13939520"/>
                  <a:gd name="connsiteY0" fmla="*/ 254000 h 7219902"/>
                  <a:gd name="connsiteX1" fmla="*/ 4409440 w 13939520"/>
                  <a:gd name="connsiteY1" fmla="*/ 1209040 h 7219902"/>
                  <a:gd name="connsiteX2" fmla="*/ 4541520 w 13939520"/>
                  <a:gd name="connsiteY2" fmla="*/ 1727200 h 7219902"/>
                  <a:gd name="connsiteX3" fmla="*/ 4572000 w 13939520"/>
                  <a:gd name="connsiteY3" fmla="*/ 2235200 h 7219902"/>
                  <a:gd name="connsiteX4" fmla="*/ 4968240 w 13939520"/>
                  <a:gd name="connsiteY4" fmla="*/ 3708400 h 7219902"/>
                  <a:gd name="connsiteX5" fmla="*/ 5252720 w 13939520"/>
                  <a:gd name="connsiteY5" fmla="*/ 4185920 h 7219902"/>
                  <a:gd name="connsiteX6" fmla="*/ 5638800 w 13939520"/>
                  <a:gd name="connsiteY6" fmla="*/ 4572000 h 7219902"/>
                  <a:gd name="connsiteX7" fmla="*/ 6441440 w 13939520"/>
                  <a:gd name="connsiteY7" fmla="*/ 5212080 h 7219902"/>
                  <a:gd name="connsiteX8" fmla="*/ 7071360 w 13939520"/>
                  <a:gd name="connsiteY8" fmla="*/ 5628640 h 7219902"/>
                  <a:gd name="connsiteX9" fmla="*/ 7874000 w 13939520"/>
                  <a:gd name="connsiteY9" fmla="*/ 5974080 h 7219902"/>
                  <a:gd name="connsiteX10" fmla="*/ 8432800 w 13939520"/>
                  <a:gd name="connsiteY10" fmla="*/ 6014720 h 7219902"/>
                  <a:gd name="connsiteX11" fmla="*/ 8849360 w 13939520"/>
                  <a:gd name="connsiteY11" fmla="*/ 6146800 h 7219902"/>
                  <a:gd name="connsiteX12" fmla="*/ 9204960 w 13939520"/>
                  <a:gd name="connsiteY12" fmla="*/ 6238240 h 7219902"/>
                  <a:gd name="connsiteX13" fmla="*/ 9682480 w 13939520"/>
                  <a:gd name="connsiteY13" fmla="*/ 6289040 h 7219902"/>
                  <a:gd name="connsiteX14" fmla="*/ 10058400 w 13939520"/>
                  <a:gd name="connsiteY14" fmla="*/ 6360160 h 7219902"/>
                  <a:gd name="connsiteX15" fmla="*/ 10535920 w 13939520"/>
                  <a:gd name="connsiteY15" fmla="*/ 6207760 h 7219902"/>
                  <a:gd name="connsiteX16" fmla="*/ 11165840 w 13939520"/>
                  <a:gd name="connsiteY16" fmla="*/ 5821680 h 7219902"/>
                  <a:gd name="connsiteX17" fmla="*/ 11978640 w 13939520"/>
                  <a:gd name="connsiteY17" fmla="*/ 5151120 h 7219902"/>
                  <a:gd name="connsiteX18" fmla="*/ 13055600 w 13939520"/>
                  <a:gd name="connsiteY18" fmla="*/ 4368800 h 7219902"/>
                  <a:gd name="connsiteX19" fmla="*/ 13939520 w 13939520"/>
                  <a:gd name="connsiteY19" fmla="*/ 3596640 h 7219902"/>
                  <a:gd name="connsiteX20" fmla="*/ 13939520 w 13939520"/>
                  <a:gd name="connsiteY20" fmla="*/ 4389120 h 7219902"/>
                  <a:gd name="connsiteX21" fmla="*/ 12009120 w 13939520"/>
                  <a:gd name="connsiteY21" fmla="*/ 5821680 h 7219902"/>
                  <a:gd name="connsiteX22" fmla="*/ 11003280 w 13939520"/>
                  <a:gd name="connsiteY22" fmla="*/ 6370320 h 7219902"/>
                  <a:gd name="connsiteX23" fmla="*/ 10414000 w 13939520"/>
                  <a:gd name="connsiteY23" fmla="*/ 6908800 h 7219902"/>
                  <a:gd name="connsiteX24" fmla="*/ 10041938 w 13939520"/>
                  <a:gd name="connsiteY24" fmla="*/ 7205240 h 7219902"/>
                  <a:gd name="connsiteX25" fmla="*/ 7903580 w 13939520"/>
                  <a:gd name="connsiteY25" fmla="*/ 7219902 h 7219902"/>
                  <a:gd name="connsiteX26" fmla="*/ 7284720 w 13939520"/>
                  <a:gd name="connsiteY26" fmla="*/ 6847840 h 7219902"/>
                  <a:gd name="connsiteX27" fmla="*/ 5567680 w 13939520"/>
                  <a:gd name="connsiteY27" fmla="*/ 5882640 h 7219902"/>
                  <a:gd name="connsiteX28" fmla="*/ 4826000 w 13939520"/>
                  <a:gd name="connsiteY28" fmla="*/ 5537200 h 7219902"/>
                  <a:gd name="connsiteX29" fmla="*/ 4328160 w 13939520"/>
                  <a:gd name="connsiteY29" fmla="*/ 4886960 h 7219902"/>
                  <a:gd name="connsiteX30" fmla="*/ 3149600 w 13939520"/>
                  <a:gd name="connsiteY30" fmla="*/ 4348480 h 7219902"/>
                  <a:gd name="connsiteX31" fmla="*/ 1818640 w 13939520"/>
                  <a:gd name="connsiteY31" fmla="*/ 3484880 h 7219902"/>
                  <a:gd name="connsiteX32" fmla="*/ 792480 w 13939520"/>
                  <a:gd name="connsiteY32" fmla="*/ 2844800 h 7219902"/>
                  <a:gd name="connsiteX33" fmla="*/ 0 w 13939520"/>
                  <a:gd name="connsiteY33" fmla="*/ 2174240 h 7219902"/>
                  <a:gd name="connsiteX34" fmla="*/ 335280 w 13939520"/>
                  <a:gd name="connsiteY34" fmla="*/ 0 h 7219902"/>
                  <a:gd name="connsiteX35" fmla="*/ 365760 w 13939520"/>
                  <a:gd name="connsiteY35" fmla="*/ 416560 h 7219902"/>
                  <a:gd name="connsiteX36" fmla="*/ 558800 w 13939520"/>
                  <a:gd name="connsiteY36" fmla="*/ 741680 h 7219902"/>
                  <a:gd name="connsiteX37" fmla="*/ 965200 w 13939520"/>
                  <a:gd name="connsiteY37" fmla="*/ 1452880 h 7219902"/>
                  <a:gd name="connsiteX38" fmla="*/ 1605280 w 13939520"/>
                  <a:gd name="connsiteY38" fmla="*/ 2042160 h 7219902"/>
                  <a:gd name="connsiteX39" fmla="*/ 2113280 w 13939520"/>
                  <a:gd name="connsiteY39" fmla="*/ 2631440 h 7219902"/>
                  <a:gd name="connsiteX40" fmla="*/ 2702560 w 13939520"/>
                  <a:gd name="connsiteY40" fmla="*/ 2987040 h 7219902"/>
                  <a:gd name="connsiteX41" fmla="*/ 3281680 w 13939520"/>
                  <a:gd name="connsiteY41" fmla="*/ 3241040 h 7219902"/>
                  <a:gd name="connsiteX42" fmla="*/ 3931920 w 13939520"/>
                  <a:gd name="connsiteY42" fmla="*/ 3525520 h 7219902"/>
                  <a:gd name="connsiteX43" fmla="*/ 4216400 w 13939520"/>
                  <a:gd name="connsiteY43" fmla="*/ 3556000 h 7219902"/>
                  <a:gd name="connsiteX44" fmla="*/ 4368800 w 13939520"/>
                  <a:gd name="connsiteY44" fmla="*/ 3515360 h 7219902"/>
                  <a:gd name="connsiteX45" fmla="*/ 4348480 w 13939520"/>
                  <a:gd name="connsiteY45" fmla="*/ 3322320 h 7219902"/>
                  <a:gd name="connsiteX46" fmla="*/ 4155440 w 13939520"/>
                  <a:gd name="connsiteY46" fmla="*/ 2570480 h 7219902"/>
                  <a:gd name="connsiteX47" fmla="*/ 4003040 w 13939520"/>
                  <a:gd name="connsiteY47" fmla="*/ 1706880 h 7219902"/>
                  <a:gd name="connsiteX48" fmla="*/ 3779520 w 13939520"/>
                  <a:gd name="connsiteY48" fmla="*/ 873760 h 7219902"/>
                  <a:gd name="connsiteX49" fmla="*/ 3388329 w 13939520"/>
                  <a:gd name="connsiteY49" fmla="*/ 35132 h 7219902"/>
                  <a:gd name="connsiteX50" fmla="*/ 4262285 w 13939520"/>
                  <a:gd name="connsiteY50" fmla="*/ 30019 h 7219902"/>
                  <a:gd name="connsiteX51" fmla="*/ 4175760 w 13939520"/>
                  <a:gd name="connsiteY51" fmla="*/ 254000 h 7219902"/>
                  <a:gd name="connsiteX0" fmla="*/ 3840479 w 13604239"/>
                  <a:gd name="connsiteY0" fmla="*/ 254000 h 7219902"/>
                  <a:gd name="connsiteX1" fmla="*/ 4074159 w 13604239"/>
                  <a:gd name="connsiteY1" fmla="*/ 1209040 h 7219902"/>
                  <a:gd name="connsiteX2" fmla="*/ 4206239 w 13604239"/>
                  <a:gd name="connsiteY2" fmla="*/ 1727200 h 7219902"/>
                  <a:gd name="connsiteX3" fmla="*/ 4236719 w 13604239"/>
                  <a:gd name="connsiteY3" fmla="*/ 2235200 h 7219902"/>
                  <a:gd name="connsiteX4" fmla="*/ 4632959 w 13604239"/>
                  <a:gd name="connsiteY4" fmla="*/ 3708400 h 7219902"/>
                  <a:gd name="connsiteX5" fmla="*/ 4917439 w 13604239"/>
                  <a:gd name="connsiteY5" fmla="*/ 4185920 h 7219902"/>
                  <a:gd name="connsiteX6" fmla="*/ 5303519 w 13604239"/>
                  <a:gd name="connsiteY6" fmla="*/ 4572000 h 7219902"/>
                  <a:gd name="connsiteX7" fmla="*/ 6106159 w 13604239"/>
                  <a:gd name="connsiteY7" fmla="*/ 5212080 h 7219902"/>
                  <a:gd name="connsiteX8" fmla="*/ 6736079 w 13604239"/>
                  <a:gd name="connsiteY8" fmla="*/ 5628640 h 7219902"/>
                  <a:gd name="connsiteX9" fmla="*/ 7538719 w 13604239"/>
                  <a:gd name="connsiteY9" fmla="*/ 5974080 h 7219902"/>
                  <a:gd name="connsiteX10" fmla="*/ 8097519 w 13604239"/>
                  <a:gd name="connsiteY10" fmla="*/ 6014720 h 7219902"/>
                  <a:gd name="connsiteX11" fmla="*/ 8514079 w 13604239"/>
                  <a:gd name="connsiteY11" fmla="*/ 6146800 h 7219902"/>
                  <a:gd name="connsiteX12" fmla="*/ 8869679 w 13604239"/>
                  <a:gd name="connsiteY12" fmla="*/ 6238240 h 7219902"/>
                  <a:gd name="connsiteX13" fmla="*/ 9347199 w 13604239"/>
                  <a:gd name="connsiteY13" fmla="*/ 6289040 h 7219902"/>
                  <a:gd name="connsiteX14" fmla="*/ 9723119 w 13604239"/>
                  <a:gd name="connsiteY14" fmla="*/ 6360160 h 7219902"/>
                  <a:gd name="connsiteX15" fmla="*/ 10200639 w 13604239"/>
                  <a:gd name="connsiteY15" fmla="*/ 6207760 h 7219902"/>
                  <a:gd name="connsiteX16" fmla="*/ 10830559 w 13604239"/>
                  <a:gd name="connsiteY16" fmla="*/ 5821680 h 7219902"/>
                  <a:gd name="connsiteX17" fmla="*/ 11643359 w 13604239"/>
                  <a:gd name="connsiteY17" fmla="*/ 5151120 h 7219902"/>
                  <a:gd name="connsiteX18" fmla="*/ 12720319 w 13604239"/>
                  <a:gd name="connsiteY18" fmla="*/ 4368800 h 7219902"/>
                  <a:gd name="connsiteX19" fmla="*/ 13604239 w 13604239"/>
                  <a:gd name="connsiteY19" fmla="*/ 3596640 h 7219902"/>
                  <a:gd name="connsiteX20" fmla="*/ 13604239 w 13604239"/>
                  <a:gd name="connsiteY20" fmla="*/ 4389120 h 7219902"/>
                  <a:gd name="connsiteX21" fmla="*/ 11673839 w 13604239"/>
                  <a:gd name="connsiteY21" fmla="*/ 5821680 h 7219902"/>
                  <a:gd name="connsiteX22" fmla="*/ 10667999 w 13604239"/>
                  <a:gd name="connsiteY22" fmla="*/ 6370320 h 7219902"/>
                  <a:gd name="connsiteX23" fmla="*/ 10078719 w 13604239"/>
                  <a:gd name="connsiteY23" fmla="*/ 6908800 h 7219902"/>
                  <a:gd name="connsiteX24" fmla="*/ 9706657 w 13604239"/>
                  <a:gd name="connsiteY24" fmla="*/ 7205240 h 7219902"/>
                  <a:gd name="connsiteX25" fmla="*/ 7568299 w 13604239"/>
                  <a:gd name="connsiteY25" fmla="*/ 7219902 h 7219902"/>
                  <a:gd name="connsiteX26" fmla="*/ 6949439 w 13604239"/>
                  <a:gd name="connsiteY26" fmla="*/ 6847840 h 7219902"/>
                  <a:gd name="connsiteX27" fmla="*/ 5232399 w 13604239"/>
                  <a:gd name="connsiteY27" fmla="*/ 5882640 h 7219902"/>
                  <a:gd name="connsiteX28" fmla="*/ 4490719 w 13604239"/>
                  <a:gd name="connsiteY28" fmla="*/ 5537200 h 7219902"/>
                  <a:gd name="connsiteX29" fmla="*/ 3992879 w 13604239"/>
                  <a:gd name="connsiteY29" fmla="*/ 4886960 h 7219902"/>
                  <a:gd name="connsiteX30" fmla="*/ 2814319 w 13604239"/>
                  <a:gd name="connsiteY30" fmla="*/ 4348480 h 7219902"/>
                  <a:gd name="connsiteX31" fmla="*/ 1483359 w 13604239"/>
                  <a:gd name="connsiteY31" fmla="*/ 3484880 h 7219902"/>
                  <a:gd name="connsiteX32" fmla="*/ 457199 w 13604239"/>
                  <a:gd name="connsiteY32" fmla="*/ 2844800 h 7219902"/>
                  <a:gd name="connsiteX33" fmla="*/ -1 w 13604239"/>
                  <a:gd name="connsiteY33" fmla="*/ 0 h 7219902"/>
                  <a:gd name="connsiteX34" fmla="*/ 30479 w 13604239"/>
                  <a:gd name="connsiteY34" fmla="*/ 416560 h 7219902"/>
                  <a:gd name="connsiteX35" fmla="*/ 223519 w 13604239"/>
                  <a:gd name="connsiteY35" fmla="*/ 741680 h 7219902"/>
                  <a:gd name="connsiteX36" fmla="*/ 629919 w 13604239"/>
                  <a:gd name="connsiteY36" fmla="*/ 1452880 h 7219902"/>
                  <a:gd name="connsiteX37" fmla="*/ 1269999 w 13604239"/>
                  <a:gd name="connsiteY37" fmla="*/ 2042160 h 7219902"/>
                  <a:gd name="connsiteX38" fmla="*/ 1777999 w 13604239"/>
                  <a:gd name="connsiteY38" fmla="*/ 2631440 h 7219902"/>
                  <a:gd name="connsiteX39" fmla="*/ 2367279 w 13604239"/>
                  <a:gd name="connsiteY39" fmla="*/ 2987040 h 7219902"/>
                  <a:gd name="connsiteX40" fmla="*/ 2946399 w 13604239"/>
                  <a:gd name="connsiteY40" fmla="*/ 3241040 h 7219902"/>
                  <a:gd name="connsiteX41" fmla="*/ 3596639 w 13604239"/>
                  <a:gd name="connsiteY41" fmla="*/ 3525520 h 7219902"/>
                  <a:gd name="connsiteX42" fmla="*/ 3881119 w 13604239"/>
                  <a:gd name="connsiteY42" fmla="*/ 3556000 h 7219902"/>
                  <a:gd name="connsiteX43" fmla="*/ 4033519 w 13604239"/>
                  <a:gd name="connsiteY43" fmla="*/ 3515360 h 7219902"/>
                  <a:gd name="connsiteX44" fmla="*/ 4013199 w 13604239"/>
                  <a:gd name="connsiteY44" fmla="*/ 3322320 h 7219902"/>
                  <a:gd name="connsiteX45" fmla="*/ 3820159 w 13604239"/>
                  <a:gd name="connsiteY45" fmla="*/ 2570480 h 7219902"/>
                  <a:gd name="connsiteX46" fmla="*/ 3667759 w 13604239"/>
                  <a:gd name="connsiteY46" fmla="*/ 1706880 h 7219902"/>
                  <a:gd name="connsiteX47" fmla="*/ 3444239 w 13604239"/>
                  <a:gd name="connsiteY47" fmla="*/ 873760 h 7219902"/>
                  <a:gd name="connsiteX48" fmla="*/ 3053048 w 13604239"/>
                  <a:gd name="connsiteY48" fmla="*/ 35132 h 7219902"/>
                  <a:gd name="connsiteX49" fmla="*/ 3927004 w 13604239"/>
                  <a:gd name="connsiteY49" fmla="*/ 30019 h 7219902"/>
                  <a:gd name="connsiteX50" fmla="*/ 3840479 w 13604239"/>
                  <a:gd name="connsiteY50" fmla="*/ 254000 h 7219902"/>
                  <a:gd name="connsiteX0" fmla="*/ 3810000 w 13573760"/>
                  <a:gd name="connsiteY0" fmla="*/ 223982 h 7189884"/>
                  <a:gd name="connsiteX1" fmla="*/ 4043680 w 13573760"/>
                  <a:gd name="connsiteY1" fmla="*/ 1179022 h 7189884"/>
                  <a:gd name="connsiteX2" fmla="*/ 4175760 w 13573760"/>
                  <a:gd name="connsiteY2" fmla="*/ 1697182 h 7189884"/>
                  <a:gd name="connsiteX3" fmla="*/ 4206240 w 13573760"/>
                  <a:gd name="connsiteY3" fmla="*/ 2205182 h 7189884"/>
                  <a:gd name="connsiteX4" fmla="*/ 4602480 w 13573760"/>
                  <a:gd name="connsiteY4" fmla="*/ 3678382 h 7189884"/>
                  <a:gd name="connsiteX5" fmla="*/ 4886960 w 13573760"/>
                  <a:gd name="connsiteY5" fmla="*/ 4155902 h 7189884"/>
                  <a:gd name="connsiteX6" fmla="*/ 5273040 w 13573760"/>
                  <a:gd name="connsiteY6" fmla="*/ 4541982 h 7189884"/>
                  <a:gd name="connsiteX7" fmla="*/ 6075680 w 13573760"/>
                  <a:gd name="connsiteY7" fmla="*/ 5182062 h 7189884"/>
                  <a:gd name="connsiteX8" fmla="*/ 6705600 w 13573760"/>
                  <a:gd name="connsiteY8" fmla="*/ 5598622 h 7189884"/>
                  <a:gd name="connsiteX9" fmla="*/ 7508240 w 13573760"/>
                  <a:gd name="connsiteY9" fmla="*/ 5944062 h 7189884"/>
                  <a:gd name="connsiteX10" fmla="*/ 8067040 w 13573760"/>
                  <a:gd name="connsiteY10" fmla="*/ 5984702 h 7189884"/>
                  <a:gd name="connsiteX11" fmla="*/ 8483600 w 13573760"/>
                  <a:gd name="connsiteY11" fmla="*/ 6116782 h 7189884"/>
                  <a:gd name="connsiteX12" fmla="*/ 8839200 w 13573760"/>
                  <a:gd name="connsiteY12" fmla="*/ 6208222 h 7189884"/>
                  <a:gd name="connsiteX13" fmla="*/ 9316720 w 13573760"/>
                  <a:gd name="connsiteY13" fmla="*/ 6259022 h 7189884"/>
                  <a:gd name="connsiteX14" fmla="*/ 9692640 w 13573760"/>
                  <a:gd name="connsiteY14" fmla="*/ 6330142 h 7189884"/>
                  <a:gd name="connsiteX15" fmla="*/ 10170160 w 13573760"/>
                  <a:gd name="connsiteY15" fmla="*/ 6177742 h 7189884"/>
                  <a:gd name="connsiteX16" fmla="*/ 10800080 w 13573760"/>
                  <a:gd name="connsiteY16" fmla="*/ 5791662 h 7189884"/>
                  <a:gd name="connsiteX17" fmla="*/ 11612880 w 13573760"/>
                  <a:gd name="connsiteY17" fmla="*/ 5121102 h 7189884"/>
                  <a:gd name="connsiteX18" fmla="*/ 12689840 w 13573760"/>
                  <a:gd name="connsiteY18" fmla="*/ 4338782 h 7189884"/>
                  <a:gd name="connsiteX19" fmla="*/ 13573760 w 13573760"/>
                  <a:gd name="connsiteY19" fmla="*/ 3566622 h 7189884"/>
                  <a:gd name="connsiteX20" fmla="*/ 13573760 w 13573760"/>
                  <a:gd name="connsiteY20" fmla="*/ 4359102 h 7189884"/>
                  <a:gd name="connsiteX21" fmla="*/ 11643360 w 13573760"/>
                  <a:gd name="connsiteY21" fmla="*/ 5791662 h 7189884"/>
                  <a:gd name="connsiteX22" fmla="*/ 10637520 w 13573760"/>
                  <a:gd name="connsiteY22" fmla="*/ 6340302 h 7189884"/>
                  <a:gd name="connsiteX23" fmla="*/ 10048240 w 13573760"/>
                  <a:gd name="connsiteY23" fmla="*/ 6878782 h 7189884"/>
                  <a:gd name="connsiteX24" fmla="*/ 9676178 w 13573760"/>
                  <a:gd name="connsiteY24" fmla="*/ 7175222 h 7189884"/>
                  <a:gd name="connsiteX25" fmla="*/ 7537820 w 13573760"/>
                  <a:gd name="connsiteY25" fmla="*/ 7189884 h 7189884"/>
                  <a:gd name="connsiteX26" fmla="*/ 6918960 w 13573760"/>
                  <a:gd name="connsiteY26" fmla="*/ 6817822 h 7189884"/>
                  <a:gd name="connsiteX27" fmla="*/ 5201920 w 13573760"/>
                  <a:gd name="connsiteY27" fmla="*/ 5852622 h 7189884"/>
                  <a:gd name="connsiteX28" fmla="*/ 4460240 w 13573760"/>
                  <a:gd name="connsiteY28" fmla="*/ 5507182 h 7189884"/>
                  <a:gd name="connsiteX29" fmla="*/ 3962400 w 13573760"/>
                  <a:gd name="connsiteY29" fmla="*/ 4856942 h 7189884"/>
                  <a:gd name="connsiteX30" fmla="*/ 2783840 w 13573760"/>
                  <a:gd name="connsiteY30" fmla="*/ 4318462 h 7189884"/>
                  <a:gd name="connsiteX31" fmla="*/ 1452880 w 13573760"/>
                  <a:gd name="connsiteY31" fmla="*/ 3454862 h 7189884"/>
                  <a:gd name="connsiteX32" fmla="*/ 426720 w 13573760"/>
                  <a:gd name="connsiteY32" fmla="*/ 2814782 h 7189884"/>
                  <a:gd name="connsiteX33" fmla="*/ 0 w 13573760"/>
                  <a:gd name="connsiteY33" fmla="*/ 386542 h 7189884"/>
                  <a:gd name="connsiteX34" fmla="*/ 193040 w 13573760"/>
                  <a:gd name="connsiteY34" fmla="*/ 711662 h 7189884"/>
                  <a:gd name="connsiteX35" fmla="*/ 599440 w 13573760"/>
                  <a:gd name="connsiteY35" fmla="*/ 1422862 h 7189884"/>
                  <a:gd name="connsiteX36" fmla="*/ 1239520 w 13573760"/>
                  <a:gd name="connsiteY36" fmla="*/ 2012142 h 7189884"/>
                  <a:gd name="connsiteX37" fmla="*/ 1747520 w 13573760"/>
                  <a:gd name="connsiteY37" fmla="*/ 2601422 h 7189884"/>
                  <a:gd name="connsiteX38" fmla="*/ 2336800 w 13573760"/>
                  <a:gd name="connsiteY38" fmla="*/ 2957022 h 7189884"/>
                  <a:gd name="connsiteX39" fmla="*/ 2915920 w 13573760"/>
                  <a:gd name="connsiteY39" fmla="*/ 3211022 h 7189884"/>
                  <a:gd name="connsiteX40" fmla="*/ 3566160 w 13573760"/>
                  <a:gd name="connsiteY40" fmla="*/ 3495502 h 7189884"/>
                  <a:gd name="connsiteX41" fmla="*/ 3850640 w 13573760"/>
                  <a:gd name="connsiteY41" fmla="*/ 3525982 h 7189884"/>
                  <a:gd name="connsiteX42" fmla="*/ 4003040 w 13573760"/>
                  <a:gd name="connsiteY42" fmla="*/ 3485342 h 7189884"/>
                  <a:gd name="connsiteX43" fmla="*/ 3982720 w 13573760"/>
                  <a:gd name="connsiteY43" fmla="*/ 3292302 h 7189884"/>
                  <a:gd name="connsiteX44" fmla="*/ 3789680 w 13573760"/>
                  <a:gd name="connsiteY44" fmla="*/ 2540462 h 7189884"/>
                  <a:gd name="connsiteX45" fmla="*/ 3637280 w 13573760"/>
                  <a:gd name="connsiteY45" fmla="*/ 1676862 h 7189884"/>
                  <a:gd name="connsiteX46" fmla="*/ 3413760 w 13573760"/>
                  <a:gd name="connsiteY46" fmla="*/ 843742 h 7189884"/>
                  <a:gd name="connsiteX47" fmla="*/ 3022569 w 13573760"/>
                  <a:gd name="connsiteY47" fmla="*/ 5114 h 7189884"/>
                  <a:gd name="connsiteX48" fmla="*/ 3896525 w 13573760"/>
                  <a:gd name="connsiteY48" fmla="*/ 1 h 7189884"/>
                  <a:gd name="connsiteX49" fmla="*/ 3810000 w 13573760"/>
                  <a:gd name="connsiteY49" fmla="*/ 223982 h 7189884"/>
                  <a:gd name="connsiteX0" fmla="*/ 3616959 w 13380719"/>
                  <a:gd name="connsiteY0" fmla="*/ 223982 h 7189884"/>
                  <a:gd name="connsiteX1" fmla="*/ 3850639 w 13380719"/>
                  <a:gd name="connsiteY1" fmla="*/ 1179022 h 7189884"/>
                  <a:gd name="connsiteX2" fmla="*/ 3982719 w 13380719"/>
                  <a:gd name="connsiteY2" fmla="*/ 1697182 h 7189884"/>
                  <a:gd name="connsiteX3" fmla="*/ 4013199 w 13380719"/>
                  <a:gd name="connsiteY3" fmla="*/ 2205182 h 7189884"/>
                  <a:gd name="connsiteX4" fmla="*/ 4409439 w 13380719"/>
                  <a:gd name="connsiteY4" fmla="*/ 3678382 h 7189884"/>
                  <a:gd name="connsiteX5" fmla="*/ 4693919 w 13380719"/>
                  <a:gd name="connsiteY5" fmla="*/ 4155902 h 7189884"/>
                  <a:gd name="connsiteX6" fmla="*/ 5079999 w 13380719"/>
                  <a:gd name="connsiteY6" fmla="*/ 4541982 h 7189884"/>
                  <a:gd name="connsiteX7" fmla="*/ 5882639 w 13380719"/>
                  <a:gd name="connsiteY7" fmla="*/ 5182062 h 7189884"/>
                  <a:gd name="connsiteX8" fmla="*/ 6512559 w 13380719"/>
                  <a:gd name="connsiteY8" fmla="*/ 5598622 h 7189884"/>
                  <a:gd name="connsiteX9" fmla="*/ 7315199 w 13380719"/>
                  <a:gd name="connsiteY9" fmla="*/ 5944062 h 7189884"/>
                  <a:gd name="connsiteX10" fmla="*/ 7873999 w 13380719"/>
                  <a:gd name="connsiteY10" fmla="*/ 5984702 h 7189884"/>
                  <a:gd name="connsiteX11" fmla="*/ 8290559 w 13380719"/>
                  <a:gd name="connsiteY11" fmla="*/ 6116782 h 7189884"/>
                  <a:gd name="connsiteX12" fmla="*/ 8646159 w 13380719"/>
                  <a:gd name="connsiteY12" fmla="*/ 6208222 h 7189884"/>
                  <a:gd name="connsiteX13" fmla="*/ 9123679 w 13380719"/>
                  <a:gd name="connsiteY13" fmla="*/ 6259022 h 7189884"/>
                  <a:gd name="connsiteX14" fmla="*/ 9499599 w 13380719"/>
                  <a:gd name="connsiteY14" fmla="*/ 6330142 h 7189884"/>
                  <a:gd name="connsiteX15" fmla="*/ 9977119 w 13380719"/>
                  <a:gd name="connsiteY15" fmla="*/ 6177742 h 7189884"/>
                  <a:gd name="connsiteX16" fmla="*/ 10607039 w 13380719"/>
                  <a:gd name="connsiteY16" fmla="*/ 5791662 h 7189884"/>
                  <a:gd name="connsiteX17" fmla="*/ 11419839 w 13380719"/>
                  <a:gd name="connsiteY17" fmla="*/ 5121102 h 7189884"/>
                  <a:gd name="connsiteX18" fmla="*/ 12496799 w 13380719"/>
                  <a:gd name="connsiteY18" fmla="*/ 4338782 h 7189884"/>
                  <a:gd name="connsiteX19" fmla="*/ 13380719 w 13380719"/>
                  <a:gd name="connsiteY19" fmla="*/ 3566622 h 7189884"/>
                  <a:gd name="connsiteX20" fmla="*/ 13380719 w 13380719"/>
                  <a:gd name="connsiteY20" fmla="*/ 4359102 h 7189884"/>
                  <a:gd name="connsiteX21" fmla="*/ 11450319 w 13380719"/>
                  <a:gd name="connsiteY21" fmla="*/ 5791662 h 7189884"/>
                  <a:gd name="connsiteX22" fmla="*/ 10444479 w 13380719"/>
                  <a:gd name="connsiteY22" fmla="*/ 6340302 h 7189884"/>
                  <a:gd name="connsiteX23" fmla="*/ 9855199 w 13380719"/>
                  <a:gd name="connsiteY23" fmla="*/ 6878782 h 7189884"/>
                  <a:gd name="connsiteX24" fmla="*/ 9483137 w 13380719"/>
                  <a:gd name="connsiteY24" fmla="*/ 7175222 h 7189884"/>
                  <a:gd name="connsiteX25" fmla="*/ 7344779 w 13380719"/>
                  <a:gd name="connsiteY25" fmla="*/ 7189884 h 7189884"/>
                  <a:gd name="connsiteX26" fmla="*/ 6725919 w 13380719"/>
                  <a:gd name="connsiteY26" fmla="*/ 6817822 h 7189884"/>
                  <a:gd name="connsiteX27" fmla="*/ 5008879 w 13380719"/>
                  <a:gd name="connsiteY27" fmla="*/ 5852622 h 7189884"/>
                  <a:gd name="connsiteX28" fmla="*/ 4267199 w 13380719"/>
                  <a:gd name="connsiteY28" fmla="*/ 5507182 h 7189884"/>
                  <a:gd name="connsiteX29" fmla="*/ 3769359 w 13380719"/>
                  <a:gd name="connsiteY29" fmla="*/ 4856942 h 7189884"/>
                  <a:gd name="connsiteX30" fmla="*/ 2590799 w 13380719"/>
                  <a:gd name="connsiteY30" fmla="*/ 4318462 h 7189884"/>
                  <a:gd name="connsiteX31" fmla="*/ 1259839 w 13380719"/>
                  <a:gd name="connsiteY31" fmla="*/ 3454862 h 7189884"/>
                  <a:gd name="connsiteX32" fmla="*/ 233679 w 13380719"/>
                  <a:gd name="connsiteY32" fmla="*/ 2814782 h 7189884"/>
                  <a:gd name="connsiteX33" fmla="*/ -1 w 13380719"/>
                  <a:gd name="connsiteY33" fmla="*/ 711662 h 7189884"/>
                  <a:gd name="connsiteX34" fmla="*/ 406399 w 13380719"/>
                  <a:gd name="connsiteY34" fmla="*/ 1422862 h 7189884"/>
                  <a:gd name="connsiteX35" fmla="*/ 1046479 w 13380719"/>
                  <a:gd name="connsiteY35" fmla="*/ 2012142 h 7189884"/>
                  <a:gd name="connsiteX36" fmla="*/ 1554479 w 13380719"/>
                  <a:gd name="connsiteY36" fmla="*/ 2601422 h 7189884"/>
                  <a:gd name="connsiteX37" fmla="*/ 2143759 w 13380719"/>
                  <a:gd name="connsiteY37" fmla="*/ 2957022 h 7189884"/>
                  <a:gd name="connsiteX38" fmla="*/ 2722879 w 13380719"/>
                  <a:gd name="connsiteY38" fmla="*/ 3211022 h 7189884"/>
                  <a:gd name="connsiteX39" fmla="*/ 3373119 w 13380719"/>
                  <a:gd name="connsiteY39" fmla="*/ 3495502 h 7189884"/>
                  <a:gd name="connsiteX40" fmla="*/ 3657599 w 13380719"/>
                  <a:gd name="connsiteY40" fmla="*/ 3525982 h 7189884"/>
                  <a:gd name="connsiteX41" fmla="*/ 3809999 w 13380719"/>
                  <a:gd name="connsiteY41" fmla="*/ 3485342 h 7189884"/>
                  <a:gd name="connsiteX42" fmla="*/ 3789679 w 13380719"/>
                  <a:gd name="connsiteY42" fmla="*/ 3292302 h 7189884"/>
                  <a:gd name="connsiteX43" fmla="*/ 3596639 w 13380719"/>
                  <a:gd name="connsiteY43" fmla="*/ 2540462 h 7189884"/>
                  <a:gd name="connsiteX44" fmla="*/ 3444239 w 13380719"/>
                  <a:gd name="connsiteY44" fmla="*/ 1676862 h 7189884"/>
                  <a:gd name="connsiteX45" fmla="*/ 3220719 w 13380719"/>
                  <a:gd name="connsiteY45" fmla="*/ 843742 h 7189884"/>
                  <a:gd name="connsiteX46" fmla="*/ 2829528 w 13380719"/>
                  <a:gd name="connsiteY46" fmla="*/ 5114 h 7189884"/>
                  <a:gd name="connsiteX47" fmla="*/ 3703484 w 13380719"/>
                  <a:gd name="connsiteY47" fmla="*/ 1 h 7189884"/>
                  <a:gd name="connsiteX48" fmla="*/ 3616959 w 13380719"/>
                  <a:gd name="connsiteY48" fmla="*/ 223982 h 7189884"/>
                  <a:gd name="connsiteX0" fmla="*/ 3383280 w 13147040"/>
                  <a:gd name="connsiteY0" fmla="*/ 223982 h 7189884"/>
                  <a:gd name="connsiteX1" fmla="*/ 3616960 w 13147040"/>
                  <a:gd name="connsiteY1" fmla="*/ 1179022 h 7189884"/>
                  <a:gd name="connsiteX2" fmla="*/ 3749040 w 13147040"/>
                  <a:gd name="connsiteY2" fmla="*/ 1697182 h 7189884"/>
                  <a:gd name="connsiteX3" fmla="*/ 3779520 w 13147040"/>
                  <a:gd name="connsiteY3" fmla="*/ 2205182 h 7189884"/>
                  <a:gd name="connsiteX4" fmla="*/ 4175760 w 13147040"/>
                  <a:gd name="connsiteY4" fmla="*/ 3678382 h 7189884"/>
                  <a:gd name="connsiteX5" fmla="*/ 4460240 w 13147040"/>
                  <a:gd name="connsiteY5" fmla="*/ 4155902 h 7189884"/>
                  <a:gd name="connsiteX6" fmla="*/ 4846320 w 13147040"/>
                  <a:gd name="connsiteY6" fmla="*/ 4541982 h 7189884"/>
                  <a:gd name="connsiteX7" fmla="*/ 5648960 w 13147040"/>
                  <a:gd name="connsiteY7" fmla="*/ 5182062 h 7189884"/>
                  <a:gd name="connsiteX8" fmla="*/ 6278880 w 13147040"/>
                  <a:gd name="connsiteY8" fmla="*/ 5598622 h 7189884"/>
                  <a:gd name="connsiteX9" fmla="*/ 7081520 w 13147040"/>
                  <a:gd name="connsiteY9" fmla="*/ 5944062 h 7189884"/>
                  <a:gd name="connsiteX10" fmla="*/ 7640320 w 13147040"/>
                  <a:gd name="connsiteY10" fmla="*/ 5984702 h 7189884"/>
                  <a:gd name="connsiteX11" fmla="*/ 8056880 w 13147040"/>
                  <a:gd name="connsiteY11" fmla="*/ 6116782 h 7189884"/>
                  <a:gd name="connsiteX12" fmla="*/ 8412480 w 13147040"/>
                  <a:gd name="connsiteY12" fmla="*/ 6208222 h 7189884"/>
                  <a:gd name="connsiteX13" fmla="*/ 8890000 w 13147040"/>
                  <a:gd name="connsiteY13" fmla="*/ 6259022 h 7189884"/>
                  <a:gd name="connsiteX14" fmla="*/ 9265920 w 13147040"/>
                  <a:gd name="connsiteY14" fmla="*/ 6330142 h 7189884"/>
                  <a:gd name="connsiteX15" fmla="*/ 9743440 w 13147040"/>
                  <a:gd name="connsiteY15" fmla="*/ 6177742 h 7189884"/>
                  <a:gd name="connsiteX16" fmla="*/ 10373360 w 13147040"/>
                  <a:gd name="connsiteY16" fmla="*/ 5791662 h 7189884"/>
                  <a:gd name="connsiteX17" fmla="*/ 11186160 w 13147040"/>
                  <a:gd name="connsiteY17" fmla="*/ 5121102 h 7189884"/>
                  <a:gd name="connsiteX18" fmla="*/ 12263120 w 13147040"/>
                  <a:gd name="connsiteY18" fmla="*/ 4338782 h 7189884"/>
                  <a:gd name="connsiteX19" fmla="*/ 13147040 w 13147040"/>
                  <a:gd name="connsiteY19" fmla="*/ 3566622 h 7189884"/>
                  <a:gd name="connsiteX20" fmla="*/ 13147040 w 13147040"/>
                  <a:gd name="connsiteY20" fmla="*/ 4359102 h 7189884"/>
                  <a:gd name="connsiteX21" fmla="*/ 11216640 w 13147040"/>
                  <a:gd name="connsiteY21" fmla="*/ 5791662 h 7189884"/>
                  <a:gd name="connsiteX22" fmla="*/ 10210800 w 13147040"/>
                  <a:gd name="connsiteY22" fmla="*/ 6340302 h 7189884"/>
                  <a:gd name="connsiteX23" fmla="*/ 9621520 w 13147040"/>
                  <a:gd name="connsiteY23" fmla="*/ 6878782 h 7189884"/>
                  <a:gd name="connsiteX24" fmla="*/ 9249458 w 13147040"/>
                  <a:gd name="connsiteY24" fmla="*/ 7175222 h 7189884"/>
                  <a:gd name="connsiteX25" fmla="*/ 7111100 w 13147040"/>
                  <a:gd name="connsiteY25" fmla="*/ 7189884 h 7189884"/>
                  <a:gd name="connsiteX26" fmla="*/ 6492240 w 13147040"/>
                  <a:gd name="connsiteY26" fmla="*/ 6817822 h 7189884"/>
                  <a:gd name="connsiteX27" fmla="*/ 4775200 w 13147040"/>
                  <a:gd name="connsiteY27" fmla="*/ 5852622 h 7189884"/>
                  <a:gd name="connsiteX28" fmla="*/ 4033520 w 13147040"/>
                  <a:gd name="connsiteY28" fmla="*/ 5507182 h 7189884"/>
                  <a:gd name="connsiteX29" fmla="*/ 3535680 w 13147040"/>
                  <a:gd name="connsiteY29" fmla="*/ 4856942 h 7189884"/>
                  <a:gd name="connsiteX30" fmla="*/ 2357120 w 13147040"/>
                  <a:gd name="connsiteY30" fmla="*/ 4318462 h 7189884"/>
                  <a:gd name="connsiteX31" fmla="*/ 1026160 w 13147040"/>
                  <a:gd name="connsiteY31" fmla="*/ 3454862 h 7189884"/>
                  <a:gd name="connsiteX32" fmla="*/ 0 w 13147040"/>
                  <a:gd name="connsiteY32" fmla="*/ 2814782 h 7189884"/>
                  <a:gd name="connsiteX33" fmla="*/ 172720 w 13147040"/>
                  <a:gd name="connsiteY33" fmla="*/ 1422862 h 7189884"/>
                  <a:gd name="connsiteX34" fmla="*/ 812800 w 13147040"/>
                  <a:gd name="connsiteY34" fmla="*/ 2012142 h 7189884"/>
                  <a:gd name="connsiteX35" fmla="*/ 1320800 w 13147040"/>
                  <a:gd name="connsiteY35" fmla="*/ 2601422 h 7189884"/>
                  <a:gd name="connsiteX36" fmla="*/ 1910080 w 13147040"/>
                  <a:gd name="connsiteY36" fmla="*/ 2957022 h 7189884"/>
                  <a:gd name="connsiteX37" fmla="*/ 2489200 w 13147040"/>
                  <a:gd name="connsiteY37" fmla="*/ 3211022 h 7189884"/>
                  <a:gd name="connsiteX38" fmla="*/ 3139440 w 13147040"/>
                  <a:gd name="connsiteY38" fmla="*/ 3495502 h 7189884"/>
                  <a:gd name="connsiteX39" fmla="*/ 3423920 w 13147040"/>
                  <a:gd name="connsiteY39" fmla="*/ 3525982 h 7189884"/>
                  <a:gd name="connsiteX40" fmla="*/ 3576320 w 13147040"/>
                  <a:gd name="connsiteY40" fmla="*/ 3485342 h 7189884"/>
                  <a:gd name="connsiteX41" fmla="*/ 3556000 w 13147040"/>
                  <a:gd name="connsiteY41" fmla="*/ 3292302 h 7189884"/>
                  <a:gd name="connsiteX42" fmla="*/ 3362960 w 13147040"/>
                  <a:gd name="connsiteY42" fmla="*/ 2540462 h 7189884"/>
                  <a:gd name="connsiteX43" fmla="*/ 3210560 w 13147040"/>
                  <a:gd name="connsiteY43" fmla="*/ 1676862 h 7189884"/>
                  <a:gd name="connsiteX44" fmla="*/ 2987040 w 13147040"/>
                  <a:gd name="connsiteY44" fmla="*/ 843742 h 7189884"/>
                  <a:gd name="connsiteX45" fmla="*/ 2595849 w 13147040"/>
                  <a:gd name="connsiteY45" fmla="*/ 5114 h 7189884"/>
                  <a:gd name="connsiteX46" fmla="*/ 3469805 w 13147040"/>
                  <a:gd name="connsiteY46" fmla="*/ 1 h 7189884"/>
                  <a:gd name="connsiteX47" fmla="*/ 3383280 w 13147040"/>
                  <a:gd name="connsiteY47" fmla="*/ 223982 h 7189884"/>
                  <a:gd name="connsiteX0" fmla="*/ 3383280 w 13147040"/>
                  <a:gd name="connsiteY0" fmla="*/ 223982 h 7189884"/>
                  <a:gd name="connsiteX1" fmla="*/ 3616960 w 13147040"/>
                  <a:gd name="connsiteY1" fmla="*/ 1179022 h 7189884"/>
                  <a:gd name="connsiteX2" fmla="*/ 3749040 w 13147040"/>
                  <a:gd name="connsiteY2" fmla="*/ 1697182 h 7189884"/>
                  <a:gd name="connsiteX3" fmla="*/ 3779520 w 13147040"/>
                  <a:gd name="connsiteY3" fmla="*/ 2205182 h 7189884"/>
                  <a:gd name="connsiteX4" fmla="*/ 4175760 w 13147040"/>
                  <a:gd name="connsiteY4" fmla="*/ 3678382 h 7189884"/>
                  <a:gd name="connsiteX5" fmla="*/ 4460240 w 13147040"/>
                  <a:gd name="connsiteY5" fmla="*/ 4155902 h 7189884"/>
                  <a:gd name="connsiteX6" fmla="*/ 4846320 w 13147040"/>
                  <a:gd name="connsiteY6" fmla="*/ 4541982 h 7189884"/>
                  <a:gd name="connsiteX7" fmla="*/ 5648960 w 13147040"/>
                  <a:gd name="connsiteY7" fmla="*/ 5182062 h 7189884"/>
                  <a:gd name="connsiteX8" fmla="*/ 6278880 w 13147040"/>
                  <a:gd name="connsiteY8" fmla="*/ 5598622 h 7189884"/>
                  <a:gd name="connsiteX9" fmla="*/ 7081520 w 13147040"/>
                  <a:gd name="connsiteY9" fmla="*/ 5944062 h 7189884"/>
                  <a:gd name="connsiteX10" fmla="*/ 7640320 w 13147040"/>
                  <a:gd name="connsiteY10" fmla="*/ 5984702 h 7189884"/>
                  <a:gd name="connsiteX11" fmla="*/ 8056880 w 13147040"/>
                  <a:gd name="connsiteY11" fmla="*/ 6116782 h 7189884"/>
                  <a:gd name="connsiteX12" fmla="*/ 8412480 w 13147040"/>
                  <a:gd name="connsiteY12" fmla="*/ 6208222 h 7189884"/>
                  <a:gd name="connsiteX13" fmla="*/ 8890000 w 13147040"/>
                  <a:gd name="connsiteY13" fmla="*/ 6259022 h 7189884"/>
                  <a:gd name="connsiteX14" fmla="*/ 9265920 w 13147040"/>
                  <a:gd name="connsiteY14" fmla="*/ 6330142 h 7189884"/>
                  <a:gd name="connsiteX15" fmla="*/ 9743440 w 13147040"/>
                  <a:gd name="connsiteY15" fmla="*/ 6177742 h 7189884"/>
                  <a:gd name="connsiteX16" fmla="*/ 10373360 w 13147040"/>
                  <a:gd name="connsiteY16" fmla="*/ 5791662 h 7189884"/>
                  <a:gd name="connsiteX17" fmla="*/ 11186160 w 13147040"/>
                  <a:gd name="connsiteY17" fmla="*/ 5121102 h 7189884"/>
                  <a:gd name="connsiteX18" fmla="*/ 12263120 w 13147040"/>
                  <a:gd name="connsiteY18" fmla="*/ 4338782 h 7189884"/>
                  <a:gd name="connsiteX19" fmla="*/ 13147040 w 13147040"/>
                  <a:gd name="connsiteY19" fmla="*/ 3566622 h 7189884"/>
                  <a:gd name="connsiteX20" fmla="*/ 13147040 w 13147040"/>
                  <a:gd name="connsiteY20" fmla="*/ 4359102 h 7189884"/>
                  <a:gd name="connsiteX21" fmla="*/ 11216640 w 13147040"/>
                  <a:gd name="connsiteY21" fmla="*/ 5791662 h 7189884"/>
                  <a:gd name="connsiteX22" fmla="*/ 10210800 w 13147040"/>
                  <a:gd name="connsiteY22" fmla="*/ 6340302 h 7189884"/>
                  <a:gd name="connsiteX23" fmla="*/ 9621520 w 13147040"/>
                  <a:gd name="connsiteY23" fmla="*/ 6878782 h 7189884"/>
                  <a:gd name="connsiteX24" fmla="*/ 9249458 w 13147040"/>
                  <a:gd name="connsiteY24" fmla="*/ 7175222 h 7189884"/>
                  <a:gd name="connsiteX25" fmla="*/ 7111100 w 13147040"/>
                  <a:gd name="connsiteY25" fmla="*/ 7189884 h 7189884"/>
                  <a:gd name="connsiteX26" fmla="*/ 6492240 w 13147040"/>
                  <a:gd name="connsiteY26" fmla="*/ 6817822 h 7189884"/>
                  <a:gd name="connsiteX27" fmla="*/ 4775200 w 13147040"/>
                  <a:gd name="connsiteY27" fmla="*/ 5852622 h 7189884"/>
                  <a:gd name="connsiteX28" fmla="*/ 4033520 w 13147040"/>
                  <a:gd name="connsiteY28" fmla="*/ 5507182 h 7189884"/>
                  <a:gd name="connsiteX29" fmla="*/ 3535680 w 13147040"/>
                  <a:gd name="connsiteY29" fmla="*/ 4856942 h 7189884"/>
                  <a:gd name="connsiteX30" fmla="*/ 2357120 w 13147040"/>
                  <a:gd name="connsiteY30" fmla="*/ 4318462 h 7189884"/>
                  <a:gd name="connsiteX31" fmla="*/ 1026160 w 13147040"/>
                  <a:gd name="connsiteY31" fmla="*/ 3454862 h 7189884"/>
                  <a:gd name="connsiteX32" fmla="*/ 0 w 13147040"/>
                  <a:gd name="connsiteY32" fmla="*/ 2814782 h 7189884"/>
                  <a:gd name="connsiteX33" fmla="*/ 812800 w 13147040"/>
                  <a:gd name="connsiteY33" fmla="*/ 2012142 h 7189884"/>
                  <a:gd name="connsiteX34" fmla="*/ 1320800 w 13147040"/>
                  <a:gd name="connsiteY34" fmla="*/ 2601422 h 7189884"/>
                  <a:gd name="connsiteX35" fmla="*/ 1910080 w 13147040"/>
                  <a:gd name="connsiteY35" fmla="*/ 2957022 h 7189884"/>
                  <a:gd name="connsiteX36" fmla="*/ 2489200 w 13147040"/>
                  <a:gd name="connsiteY36" fmla="*/ 3211022 h 7189884"/>
                  <a:gd name="connsiteX37" fmla="*/ 3139440 w 13147040"/>
                  <a:gd name="connsiteY37" fmla="*/ 3495502 h 7189884"/>
                  <a:gd name="connsiteX38" fmla="*/ 3423920 w 13147040"/>
                  <a:gd name="connsiteY38" fmla="*/ 3525982 h 7189884"/>
                  <a:gd name="connsiteX39" fmla="*/ 3576320 w 13147040"/>
                  <a:gd name="connsiteY39" fmla="*/ 3485342 h 7189884"/>
                  <a:gd name="connsiteX40" fmla="*/ 3556000 w 13147040"/>
                  <a:gd name="connsiteY40" fmla="*/ 3292302 h 7189884"/>
                  <a:gd name="connsiteX41" fmla="*/ 3362960 w 13147040"/>
                  <a:gd name="connsiteY41" fmla="*/ 2540462 h 7189884"/>
                  <a:gd name="connsiteX42" fmla="*/ 3210560 w 13147040"/>
                  <a:gd name="connsiteY42" fmla="*/ 1676862 h 7189884"/>
                  <a:gd name="connsiteX43" fmla="*/ 2987040 w 13147040"/>
                  <a:gd name="connsiteY43" fmla="*/ 843742 h 7189884"/>
                  <a:gd name="connsiteX44" fmla="*/ 2595849 w 13147040"/>
                  <a:gd name="connsiteY44" fmla="*/ 5114 h 7189884"/>
                  <a:gd name="connsiteX45" fmla="*/ 3469805 w 13147040"/>
                  <a:gd name="connsiteY45" fmla="*/ 1 h 7189884"/>
                  <a:gd name="connsiteX46" fmla="*/ 3383280 w 13147040"/>
                  <a:gd name="connsiteY46" fmla="*/ 223982 h 7189884"/>
                  <a:gd name="connsiteX0" fmla="*/ 2570481 w 12334241"/>
                  <a:gd name="connsiteY0" fmla="*/ 223982 h 7189884"/>
                  <a:gd name="connsiteX1" fmla="*/ 2804161 w 12334241"/>
                  <a:gd name="connsiteY1" fmla="*/ 1179022 h 7189884"/>
                  <a:gd name="connsiteX2" fmla="*/ 2936241 w 12334241"/>
                  <a:gd name="connsiteY2" fmla="*/ 1697182 h 7189884"/>
                  <a:gd name="connsiteX3" fmla="*/ 2966721 w 12334241"/>
                  <a:gd name="connsiteY3" fmla="*/ 2205182 h 7189884"/>
                  <a:gd name="connsiteX4" fmla="*/ 3362961 w 12334241"/>
                  <a:gd name="connsiteY4" fmla="*/ 3678382 h 7189884"/>
                  <a:gd name="connsiteX5" fmla="*/ 3647441 w 12334241"/>
                  <a:gd name="connsiteY5" fmla="*/ 4155902 h 7189884"/>
                  <a:gd name="connsiteX6" fmla="*/ 4033521 w 12334241"/>
                  <a:gd name="connsiteY6" fmla="*/ 4541982 h 7189884"/>
                  <a:gd name="connsiteX7" fmla="*/ 4836161 w 12334241"/>
                  <a:gd name="connsiteY7" fmla="*/ 5182062 h 7189884"/>
                  <a:gd name="connsiteX8" fmla="*/ 5466081 w 12334241"/>
                  <a:gd name="connsiteY8" fmla="*/ 5598622 h 7189884"/>
                  <a:gd name="connsiteX9" fmla="*/ 6268721 w 12334241"/>
                  <a:gd name="connsiteY9" fmla="*/ 5944062 h 7189884"/>
                  <a:gd name="connsiteX10" fmla="*/ 6827521 w 12334241"/>
                  <a:gd name="connsiteY10" fmla="*/ 5984702 h 7189884"/>
                  <a:gd name="connsiteX11" fmla="*/ 7244081 w 12334241"/>
                  <a:gd name="connsiteY11" fmla="*/ 6116782 h 7189884"/>
                  <a:gd name="connsiteX12" fmla="*/ 7599681 w 12334241"/>
                  <a:gd name="connsiteY12" fmla="*/ 6208222 h 7189884"/>
                  <a:gd name="connsiteX13" fmla="*/ 8077201 w 12334241"/>
                  <a:gd name="connsiteY13" fmla="*/ 6259022 h 7189884"/>
                  <a:gd name="connsiteX14" fmla="*/ 8453121 w 12334241"/>
                  <a:gd name="connsiteY14" fmla="*/ 6330142 h 7189884"/>
                  <a:gd name="connsiteX15" fmla="*/ 8930641 w 12334241"/>
                  <a:gd name="connsiteY15" fmla="*/ 6177742 h 7189884"/>
                  <a:gd name="connsiteX16" fmla="*/ 9560561 w 12334241"/>
                  <a:gd name="connsiteY16" fmla="*/ 5791662 h 7189884"/>
                  <a:gd name="connsiteX17" fmla="*/ 10373361 w 12334241"/>
                  <a:gd name="connsiteY17" fmla="*/ 5121102 h 7189884"/>
                  <a:gd name="connsiteX18" fmla="*/ 11450321 w 12334241"/>
                  <a:gd name="connsiteY18" fmla="*/ 4338782 h 7189884"/>
                  <a:gd name="connsiteX19" fmla="*/ 12334241 w 12334241"/>
                  <a:gd name="connsiteY19" fmla="*/ 3566622 h 7189884"/>
                  <a:gd name="connsiteX20" fmla="*/ 12334241 w 12334241"/>
                  <a:gd name="connsiteY20" fmla="*/ 4359102 h 7189884"/>
                  <a:gd name="connsiteX21" fmla="*/ 10403841 w 12334241"/>
                  <a:gd name="connsiteY21" fmla="*/ 5791662 h 7189884"/>
                  <a:gd name="connsiteX22" fmla="*/ 9398001 w 12334241"/>
                  <a:gd name="connsiteY22" fmla="*/ 6340302 h 7189884"/>
                  <a:gd name="connsiteX23" fmla="*/ 8808721 w 12334241"/>
                  <a:gd name="connsiteY23" fmla="*/ 6878782 h 7189884"/>
                  <a:gd name="connsiteX24" fmla="*/ 8436659 w 12334241"/>
                  <a:gd name="connsiteY24" fmla="*/ 7175222 h 7189884"/>
                  <a:gd name="connsiteX25" fmla="*/ 6298301 w 12334241"/>
                  <a:gd name="connsiteY25" fmla="*/ 7189884 h 7189884"/>
                  <a:gd name="connsiteX26" fmla="*/ 5679441 w 12334241"/>
                  <a:gd name="connsiteY26" fmla="*/ 6817822 h 7189884"/>
                  <a:gd name="connsiteX27" fmla="*/ 3962401 w 12334241"/>
                  <a:gd name="connsiteY27" fmla="*/ 5852622 h 7189884"/>
                  <a:gd name="connsiteX28" fmla="*/ 3220721 w 12334241"/>
                  <a:gd name="connsiteY28" fmla="*/ 5507182 h 7189884"/>
                  <a:gd name="connsiteX29" fmla="*/ 2722881 w 12334241"/>
                  <a:gd name="connsiteY29" fmla="*/ 4856942 h 7189884"/>
                  <a:gd name="connsiteX30" fmla="*/ 1544321 w 12334241"/>
                  <a:gd name="connsiteY30" fmla="*/ 4318462 h 7189884"/>
                  <a:gd name="connsiteX31" fmla="*/ 213361 w 12334241"/>
                  <a:gd name="connsiteY31" fmla="*/ 3454862 h 7189884"/>
                  <a:gd name="connsiteX32" fmla="*/ 1 w 12334241"/>
                  <a:gd name="connsiteY32" fmla="*/ 2012142 h 7189884"/>
                  <a:gd name="connsiteX33" fmla="*/ 508001 w 12334241"/>
                  <a:gd name="connsiteY33" fmla="*/ 2601422 h 7189884"/>
                  <a:gd name="connsiteX34" fmla="*/ 1097281 w 12334241"/>
                  <a:gd name="connsiteY34" fmla="*/ 2957022 h 7189884"/>
                  <a:gd name="connsiteX35" fmla="*/ 1676401 w 12334241"/>
                  <a:gd name="connsiteY35" fmla="*/ 3211022 h 7189884"/>
                  <a:gd name="connsiteX36" fmla="*/ 2326641 w 12334241"/>
                  <a:gd name="connsiteY36" fmla="*/ 3495502 h 7189884"/>
                  <a:gd name="connsiteX37" fmla="*/ 2611121 w 12334241"/>
                  <a:gd name="connsiteY37" fmla="*/ 3525982 h 7189884"/>
                  <a:gd name="connsiteX38" fmla="*/ 2763521 w 12334241"/>
                  <a:gd name="connsiteY38" fmla="*/ 3485342 h 7189884"/>
                  <a:gd name="connsiteX39" fmla="*/ 2743201 w 12334241"/>
                  <a:gd name="connsiteY39" fmla="*/ 3292302 h 7189884"/>
                  <a:gd name="connsiteX40" fmla="*/ 2550161 w 12334241"/>
                  <a:gd name="connsiteY40" fmla="*/ 2540462 h 7189884"/>
                  <a:gd name="connsiteX41" fmla="*/ 2397761 w 12334241"/>
                  <a:gd name="connsiteY41" fmla="*/ 1676862 h 7189884"/>
                  <a:gd name="connsiteX42" fmla="*/ 2174241 w 12334241"/>
                  <a:gd name="connsiteY42" fmla="*/ 843742 h 7189884"/>
                  <a:gd name="connsiteX43" fmla="*/ 1783050 w 12334241"/>
                  <a:gd name="connsiteY43" fmla="*/ 5114 h 7189884"/>
                  <a:gd name="connsiteX44" fmla="*/ 2657006 w 12334241"/>
                  <a:gd name="connsiteY44" fmla="*/ 1 h 7189884"/>
                  <a:gd name="connsiteX45" fmla="*/ 2570481 w 12334241"/>
                  <a:gd name="connsiteY45" fmla="*/ 223982 h 7189884"/>
                  <a:gd name="connsiteX0" fmla="*/ 2357121 w 12120881"/>
                  <a:gd name="connsiteY0" fmla="*/ 223982 h 7189884"/>
                  <a:gd name="connsiteX1" fmla="*/ 2590801 w 12120881"/>
                  <a:gd name="connsiteY1" fmla="*/ 1179022 h 7189884"/>
                  <a:gd name="connsiteX2" fmla="*/ 2722881 w 12120881"/>
                  <a:gd name="connsiteY2" fmla="*/ 1697182 h 7189884"/>
                  <a:gd name="connsiteX3" fmla="*/ 2753361 w 12120881"/>
                  <a:gd name="connsiteY3" fmla="*/ 2205182 h 7189884"/>
                  <a:gd name="connsiteX4" fmla="*/ 3149601 w 12120881"/>
                  <a:gd name="connsiteY4" fmla="*/ 3678382 h 7189884"/>
                  <a:gd name="connsiteX5" fmla="*/ 3434081 w 12120881"/>
                  <a:gd name="connsiteY5" fmla="*/ 4155902 h 7189884"/>
                  <a:gd name="connsiteX6" fmla="*/ 3820161 w 12120881"/>
                  <a:gd name="connsiteY6" fmla="*/ 4541982 h 7189884"/>
                  <a:gd name="connsiteX7" fmla="*/ 4622801 w 12120881"/>
                  <a:gd name="connsiteY7" fmla="*/ 5182062 h 7189884"/>
                  <a:gd name="connsiteX8" fmla="*/ 5252721 w 12120881"/>
                  <a:gd name="connsiteY8" fmla="*/ 5598622 h 7189884"/>
                  <a:gd name="connsiteX9" fmla="*/ 6055361 w 12120881"/>
                  <a:gd name="connsiteY9" fmla="*/ 5944062 h 7189884"/>
                  <a:gd name="connsiteX10" fmla="*/ 6614161 w 12120881"/>
                  <a:gd name="connsiteY10" fmla="*/ 5984702 h 7189884"/>
                  <a:gd name="connsiteX11" fmla="*/ 7030721 w 12120881"/>
                  <a:gd name="connsiteY11" fmla="*/ 6116782 h 7189884"/>
                  <a:gd name="connsiteX12" fmla="*/ 7386321 w 12120881"/>
                  <a:gd name="connsiteY12" fmla="*/ 6208222 h 7189884"/>
                  <a:gd name="connsiteX13" fmla="*/ 7863841 w 12120881"/>
                  <a:gd name="connsiteY13" fmla="*/ 6259022 h 7189884"/>
                  <a:gd name="connsiteX14" fmla="*/ 8239761 w 12120881"/>
                  <a:gd name="connsiteY14" fmla="*/ 6330142 h 7189884"/>
                  <a:gd name="connsiteX15" fmla="*/ 8717281 w 12120881"/>
                  <a:gd name="connsiteY15" fmla="*/ 6177742 h 7189884"/>
                  <a:gd name="connsiteX16" fmla="*/ 9347201 w 12120881"/>
                  <a:gd name="connsiteY16" fmla="*/ 5791662 h 7189884"/>
                  <a:gd name="connsiteX17" fmla="*/ 10160001 w 12120881"/>
                  <a:gd name="connsiteY17" fmla="*/ 5121102 h 7189884"/>
                  <a:gd name="connsiteX18" fmla="*/ 11236961 w 12120881"/>
                  <a:gd name="connsiteY18" fmla="*/ 4338782 h 7189884"/>
                  <a:gd name="connsiteX19" fmla="*/ 12120881 w 12120881"/>
                  <a:gd name="connsiteY19" fmla="*/ 3566622 h 7189884"/>
                  <a:gd name="connsiteX20" fmla="*/ 12120881 w 12120881"/>
                  <a:gd name="connsiteY20" fmla="*/ 4359102 h 7189884"/>
                  <a:gd name="connsiteX21" fmla="*/ 10190481 w 12120881"/>
                  <a:gd name="connsiteY21" fmla="*/ 5791662 h 7189884"/>
                  <a:gd name="connsiteX22" fmla="*/ 9184641 w 12120881"/>
                  <a:gd name="connsiteY22" fmla="*/ 6340302 h 7189884"/>
                  <a:gd name="connsiteX23" fmla="*/ 8595361 w 12120881"/>
                  <a:gd name="connsiteY23" fmla="*/ 6878782 h 7189884"/>
                  <a:gd name="connsiteX24" fmla="*/ 8223299 w 12120881"/>
                  <a:gd name="connsiteY24" fmla="*/ 7175222 h 7189884"/>
                  <a:gd name="connsiteX25" fmla="*/ 6084941 w 12120881"/>
                  <a:gd name="connsiteY25" fmla="*/ 7189884 h 7189884"/>
                  <a:gd name="connsiteX26" fmla="*/ 5466081 w 12120881"/>
                  <a:gd name="connsiteY26" fmla="*/ 6817822 h 7189884"/>
                  <a:gd name="connsiteX27" fmla="*/ 3749041 w 12120881"/>
                  <a:gd name="connsiteY27" fmla="*/ 5852622 h 7189884"/>
                  <a:gd name="connsiteX28" fmla="*/ 3007361 w 12120881"/>
                  <a:gd name="connsiteY28" fmla="*/ 5507182 h 7189884"/>
                  <a:gd name="connsiteX29" fmla="*/ 2509521 w 12120881"/>
                  <a:gd name="connsiteY29" fmla="*/ 4856942 h 7189884"/>
                  <a:gd name="connsiteX30" fmla="*/ 1330961 w 12120881"/>
                  <a:gd name="connsiteY30" fmla="*/ 4318462 h 7189884"/>
                  <a:gd name="connsiteX31" fmla="*/ 1 w 12120881"/>
                  <a:gd name="connsiteY31" fmla="*/ 3454862 h 7189884"/>
                  <a:gd name="connsiteX32" fmla="*/ 294641 w 12120881"/>
                  <a:gd name="connsiteY32" fmla="*/ 2601422 h 7189884"/>
                  <a:gd name="connsiteX33" fmla="*/ 883921 w 12120881"/>
                  <a:gd name="connsiteY33" fmla="*/ 2957022 h 7189884"/>
                  <a:gd name="connsiteX34" fmla="*/ 1463041 w 12120881"/>
                  <a:gd name="connsiteY34" fmla="*/ 3211022 h 7189884"/>
                  <a:gd name="connsiteX35" fmla="*/ 2113281 w 12120881"/>
                  <a:gd name="connsiteY35" fmla="*/ 3495502 h 7189884"/>
                  <a:gd name="connsiteX36" fmla="*/ 2397761 w 12120881"/>
                  <a:gd name="connsiteY36" fmla="*/ 3525982 h 7189884"/>
                  <a:gd name="connsiteX37" fmla="*/ 2550161 w 12120881"/>
                  <a:gd name="connsiteY37" fmla="*/ 3485342 h 7189884"/>
                  <a:gd name="connsiteX38" fmla="*/ 2529841 w 12120881"/>
                  <a:gd name="connsiteY38" fmla="*/ 3292302 h 7189884"/>
                  <a:gd name="connsiteX39" fmla="*/ 2336801 w 12120881"/>
                  <a:gd name="connsiteY39" fmla="*/ 2540462 h 7189884"/>
                  <a:gd name="connsiteX40" fmla="*/ 2184401 w 12120881"/>
                  <a:gd name="connsiteY40" fmla="*/ 1676862 h 7189884"/>
                  <a:gd name="connsiteX41" fmla="*/ 1960881 w 12120881"/>
                  <a:gd name="connsiteY41" fmla="*/ 843742 h 7189884"/>
                  <a:gd name="connsiteX42" fmla="*/ 1569690 w 12120881"/>
                  <a:gd name="connsiteY42" fmla="*/ 5114 h 7189884"/>
                  <a:gd name="connsiteX43" fmla="*/ 2443646 w 12120881"/>
                  <a:gd name="connsiteY43" fmla="*/ 1 h 7189884"/>
                  <a:gd name="connsiteX44" fmla="*/ 2357121 w 12120881"/>
                  <a:gd name="connsiteY44" fmla="*/ 223982 h 7189884"/>
                  <a:gd name="connsiteX0" fmla="*/ 2062479 w 11826239"/>
                  <a:gd name="connsiteY0" fmla="*/ 223982 h 7189884"/>
                  <a:gd name="connsiteX1" fmla="*/ 2296159 w 11826239"/>
                  <a:gd name="connsiteY1" fmla="*/ 1179022 h 7189884"/>
                  <a:gd name="connsiteX2" fmla="*/ 2428239 w 11826239"/>
                  <a:gd name="connsiteY2" fmla="*/ 1697182 h 7189884"/>
                  <a:gd name="connsiteX3" fmla="*/ 2458719 w 11826239"/>
                  <a:gd name="connsiteY3" fmla="*/ 2205182 h 7189884"/>
                  <a:gd name="connsiteX4" fmla="*/ 2854959 w 11826239"/>
                  <a:gd name="connsiteY4" fmla="*/ 3678382 h 7189884"/>
                  <a:gd name="connsiteX5" fmla="*/ 3139439 w 11826239"/>
                  <a:gd name="connsiteY5" fmla="*/ 4155902 h 7189884"/>
                  <a:gd name="connsiteX6" fmla="*/ 3525519 w 11826239"/>
                  <a:gd name="connsiteY6" fmla="*/ 4541982 h 7189884"/>
                  <a:gd name="connsiteX7" fmla="*/ 4328159 w 11826239"/>
                  <a:gd name="connsiteY7" fmla="*/ 5182062 h 7189884"/>
                  <a:gd name="connsiteX8" fmla="*/ 4958079 w 11826239"/>
                  <a:gd name="connsiteY8" fmla="*/ 5598622 h 7189884"/>
                  <a:gd name="connsiteX9" fmla="*/ 5760719 w 11826239"/>
                  <a:gd name="connsiteY9" fmla="*/ 5944062 h 7189884"/>
                  <a:gd name="connsiteX10" fmla="*/ 6319519 w 11826239"/>
                  <a:gd name="connsiteY10" fmla="*/ 5984702 h 7189884"/>
                  <a:gd name="connsiteX11" fmla="*/ 6736079 w 11826239"/>
                  <a:gd name="connsiteY11" fmla="*/ 6116782 h 7189884"/>
                  <a:gd name="connsiteX12" fmla="*/ 7091679 w 11826239"/>
                  <a:gd name="connsiteY12" fmla="*/ 6208222 h 7189884"/>
                  <a:gd name="connsiteX13" fmla="*/ 7569199 w 11826239"/>
                  <a:gd name="connsiteY13" fmla="*/ 6259022 h 7189884"/>
                  <a:gd name="connsiteX14" fmla="*/ 7945119 w 11826239"/>
                  <a:gd name="connsiteY14" fmla="*/ 6330142 h 7189884"/>
                  <a:gd name="connsiteX15" fmla="*/ 8422639 w 11826239"/>
                  <a:gd name="connsiteY15" fmla="*/ 6177742 h 7189884"/>
                  <a:gd name="connsiteX16" fmla="*/ 9052559 w 11826239"/>
                  <a:gd name="connsiteY16" fmla="*/ 5791662 h 7189884"/>
                  <a:gd name="connsiteX17" fmla="*/ 9865359 w 11826239"/>
                  <a:gd name="connsiteY17" fmla="*/ 5121102 h 7189884"/>
                  <a:gd name="connsiteX18" fmla="*/ 10942319 w 11826239"/>
                  <a:gd name="connsiteY18" fmla="*/ 4338782 h 7189884"/>
                  <a:gd name="connsiteX19" fmla="*/ 11826239 w 11826239"/>
                  <a:gd name="connsiteY19" fmla="*/ 3566622 h 7189884"/>
                  <a:gd name="connsiteX20" fmla="*/ 11826239 w 11826239"/>
                  <a:gd name="connsiteY20" fmla="*/ 4359102 h 7189884"/>
                  <a:gd name="connsiteX21" fmla="*/ 9895839 w 11826239"/>
                  <a:gd name="connsiteY21" fmla="*/ 5791662 h 7189884"/>
                  <a:gd name="connsiteX22" fmla="*/ 8889999 w 11826239"/>
                  <a:gd name="connsiteY22" fmla="*/ 6340302 h 7189884"/>
                  <a:gd name="connsiteX23" fmla="*/ 8300719 w 11826239"/>
                  <a:gd name="connsiteY23" fmla="*/ 6878782 h 7189884"/>
                  <a:gd name="connsiteX24" fmla="*/ 7928657 w 11826239"/>
                  <a:gd name="connsiteY24" fmla="*/ 7175222 h 7189884"/>
                  <a:gd name="connsiteX25" fmla="*/ 5790299 w 11826239"/>
                  <a:gd name="connsiteY25" fmla="*/ 7189884 h 7189884"/>
                  <a:gd name="connsiteX26" fmla="*/ 5171439 w 11826239"/>
                  <a:gd name="connsiteY26" fmla="*/ 6817822 h 7189884"/>
                  <a:gd name="connsiteX27" fmla="*/ 3454399 w 11826239"/>
                  <a:gd name="connsiteY27" fmla="*/ 5852622 h 7189884"/>
                  <a:gd name="connsiteX28" fmla="*/ 2712719 w 11826239"/>
                  <a:gd name="connsiteY28" fmla="*/ 5507182 h 7189884"/>
                  <a:gd name="connsiteX29" fmla="*/ 2214879 w 11826239"/>
                  <a:gd name="connsiteY29" fmla="*/ 4856942 h 7189884"/>
                  <a:gd name="connsiteX30" fmla="*/ 1036319 w 11826239"/>
                  <a:gd name="connsiteY30" fmla="*/ 4318462 h 7189884"/>
                  <a:gd name="connsiteX31" fmla="*/ 3689 w 11826239"/>
                  <a:gd name="connsiteY31" fmla="*/ 3604028 h 7189884"/>
                  <a:gd name="connsiteX32" fmla="*/ -1 w 11826239"/>
                  <a:gd name="connsiteY32" fmla="*/ 2601422 h 7189884"/>
                  <a:gd name="connsiteX33" fmla="*/ 589279 w 11826239"/>
                  <a:gd name="connsiteY33" fmla="*/ 2957022 h 7189884"/>
                  <a:gd name="connsiteX34" fmla="*/ 1168399 w 11826239"/>
                  <a:gd name="connsiteY34" fmla="*/ 3211022 h 7189884"/>
                  <a:gd name="connsiteX35" fmla="*/ 1818639 w 11826239"/>
                  <a:gd name="connsiteY35" fmla="*/ 3495502 h 7189884"/>
                  <a:gd name="connsiteX36" fmla="*/ 2103119 w 11826239"/>
                  <a:gd name="connsiteY36" fmla="*/ 3525982 h 7189884"/>
                  <a:gd name="connsiteX37" fmla="*/ 2255519 w 11826239"/>
                  <a:gd name="connsiteY37" fmla="*/ 3485342 h 7189884"/>
                  <a:gd name="connsiteX38" fmla="*/ 2235199 w 11826239"/>
                  <a:gd name="connsiteY38" fmla="*/ 3292302 h 7189884"/>
                  <a:gd name="connsiteX39" fmla="*/ 2042159 w 11826239"/>
                  <a:gd name="connsiteY39" fmla="*/ 2540462 h 7189884"/>
                  <a:gd name="connsiteX40" fmla="*/ 1889759 w 11826239"/>
                  <a:gd name="connsiteY40" fmla="*/ 1676862 h 7189884"/>
                  <a:gd name="connsiteX41" fmla="*/ 1666239 w 11826239"/>
                  <a:gd name="connsiteY41" fmla="*/ 843742 h 7189884"/>
                  <a:gd name="connsiteX42" fmla="*/ 1275048 w 11826239"/>
                  <a:gd name="connsiteY42" fmla="*/ 5114 h 7189884"/>
                  <a:gd name="connsiteX43" fmla="*/ 2149004 w 11826239"/>
                  <a:gd name="connsiteY43" fmla="*/ 1 h 7189884"/>
                  <a:gd name="connsiteX44" fmla="*/ 2062479 w 11826239"/>
                  <a:gd name="connsiteY44" fmla="*/ 223982 h 7189884"/>
                  <a:gd name="connsiteX0" fmla="*/ 2058790 w 11822550"/>
                  <a:gd name="connsiteY0" fmla="*/ 223982 h 7189884"/>
                  <a:gd name="connsiteX1" fmla="*/ 2292470 w 11822550"/>
                  <a:gd name="connsiteY1" fmla="*/ 1179022 h 7189884"/>
                  <a:gd name="connsiteX2" fmla="*/ 2424550 w 11822550"/>
                  <a:gd name="connsiteY2" fmla="*/ 1697182 h 7189884"/>
                  <a:gd name="connsiteX3" fmla="*/ 2455030 w 11822550"/>
                  <a:gd name="connsiteY3" fmla="*/ 2205182 h 7189884"/>
                  <a:gd name="connsiteX4" fmla="*/ 2851270 w 11822550"/>
                  <a:gd name="connsiteY4" fmla="*/ 3678382 h 7189884"/>
                  <a:gd name="connsiteX5" fmla="*/ 3135750 w 11822550"/>
                  <a:gd name="connsiteY5" fmla="*/ 4155902 h 7189884"/>
                  <a:gd name="connsiteX6" fmla="*/ 3521830 w 11822550"/>
                  <a:gd name="connsiteY6" fmla="*/ 4541982 h 7189884"/>
                  <a:gd name="connsiteX7" fmla="*/ 4324470 w 11822550"/>
                  <a:gd name="connsiteY7" fmla="*/ 5182062 h 7189884"/>
                  <a:gd name="connsiteX8" fmla="*/ 4954390 w 11822550"/>
                  <a:gd name="connsiteY8" fmla="*/ 5598622 h 7189884"/>
                  <a:gd name="connsiteX9" fmla="*/ 5757030 w 11822550"/>
                  <a:gd name="connsiteY9" fmla="*/ 5944062 h 7189884"/>
                  <a:gd name="connsiteX10" fmla="*/ 6315830 w 11822550"/>
                  <a:gd name="connsiteY10" fmla="*/ 5984702 h 7189884"/>
                  <a:gd name="connsiteX11" fmla="*/ 6732390 w 11822550"/>
                  <a:gd name="connsiteY11" fmla="*/ 6116782 h 7189884"/>
                  <a:gd name="connsiteX12" fmla="*/ 7087990 w 11822550"/>
                  <a:gd name="connsiteY12" fmla="*/ 6208222 h 7189884"/>
                  <a:gd name="connsiteX13" fmla="*/ 7565510 w 11822550"/>
                  <a:gd name="connsiteY13" fmla="*/ 6259022 h 7189884"/>
                  <a:gd name="connsiteX14" fmla="*/ 7941430 w 11822550"/>
                  <a:gd name="connsiteY14" fmla="*/ 6330142 h 7189884"/>
                  <a:gd name="connsiteX15" fmla="*/ 8418950 w 11822550"/>
                  <a:gd name="connsiteY15" fmla="*/ 6177742 h 7189884"/>
                  <a:gd name="connsiteX16" fmla="*/ 9048870 w 11822550"/>
                  <a:gd name="connsiteY16" fmla="*/ 5791662 h 7189884"/>
                  <a:gd name="connsiteX17" fmla="*/ 9861670 w 11822550"/>
                  <a:gd name="connsiteY17" fmla="*/ 5121102 h 7189884"/>
                  <a:gd name="connsiteX18" fmla="*/ 10938630 w 11822550"/>
                  <a:gd name="connsiteY18" fmla="*/ 4338782 h 7189884"/>
                  <a:gd name="connsiteX19" fmla="*/ 11822550 w 11822550"/>
                  <a:gd name="connsiteY19" fmla="*/ 3566622 h 7189884"/>
                  <a:gd name="connsiteX20" fmla="*/ 11822550 w 11822550"/>
                  <a:gd name="connsiteY20" fmla="*/ 4359102 h 7189884"/>
                  <a:gd name="connsiteX21" fmla="*/ 9892150 w 11822550"/>
                  <a:gd name="connsiteY21" fmla="*/ 5791662 h 7189884"/>
                  <a:gd name="connsiteX22" fmla="*/ 8886310 w 11822550"/>
                  <a:gd name="connsiteY22" fmla="*/ 6340302 h 7189884"/>
                  <a:gd name="connsiteX23" fmla="*/ 8297030 w 11822550"/>
                  <a:gd name="connsiteY23" fmla="*/ 6878782 h 7189884"/>
                  <a:gd name="connsiteX24" fmla="*/ 7924968 w 11822550"/>
                  <a:gd name="connsiteY24" fmla="*/ 7175222 h 7189884"/>
                  <a:gd name="connsiteX25" fmla="*/ 5786610 w 11822550"/>
                  <a:gd name="connsiteY25" fmla="*/ 7189884 h 7189884"/>
                  <a:gd name="connsiteX26" fmla="*/ 5167750 w 11822550"/>
                  <a:gd name="connsiteY26" fmla="*/ 6817822 h 7189884"/>
                  <a:gd name="connsiteX27" fmla="*/ 3450710 w 11822550"/>
                  <a:gd name="connsiteY27" fmla="*/ 5852622 h 7189884"/>
                  <a:gd name="connsiteX28" fmla="*/ 2709030 w 11822550"/>
                  <a:gd name="connsiteY28" fmla="*/ 5507182 h 7189884"/>
                  <a:gd name="connsiteX29" fmla="*/ 2211190 w 11822550"/>
                  <a:gd name="connsiteY29" fmla="*/ 4856942 h 7189884"/>
                  <a:gd name="connsiteX30" fmla="*/ 1032630 w 11822550"/>
                  <a:gd name="connsiteY30" fmla="*/ 4318462 h 7189884"/>
                  <a:gd name="connsiteX31" fmla="*/ 0 w 11822550"/>
                  <a:gd name="connsiteY31" fmla="*/ 3604028 h 7189884"/>
                  <a:gd name="connsiteX32" fmla="*/ 585590 w 11822550"/>
                  <a:gd name="connsiteY32" fmla="*/ 2957022 h 7189884"/>
                  <a:gd name="connsiteX33" fmla="*/ 1164710 w 11822550"/>
                  <a:gd name="connsiteY33" fmla="*/ 3211022 h 7189884"/>
                  <a:gd name="connsiteX34" fmla="*/ 1814950 w 11822550"/>
                  <a:gd name="connsiteY34" fmla="*/ 3495502 h 7189884"/>
                  <a:gd name="connsiteX35" fmla="*/ 2099430 w 11822550"/>
                  <a:gd name="connsiteY35" fmla="*/ 3525982 h 7189884"/>
                  <a:gd name="connsiteX36" fmla="*/ 2251830 w 11822550"/>
                  <a:gd name="connsiteY36" fmla="*/ 3485342 h 7189884"/>
                  <a:gd name="connsiteX37" fmla="*/ 2231510 w 11822550"/>
                  <a:gd name="connsiteY37" fmla="*/ 3292302 h 7189884"/>
                  <a:gd name="connsiteX38" fmla="*/ 2038470 w 11822550"/>
                  <a:gd name="connsiteY38" fmla="*/ 2540462 h 7189884"/>
                  <a:gd name="connsiteX39" fmla="*/ 1886070 w 11822550"/>
                  <a:gd name="connsiteY39" fmla="*/ 1676862 h 7189884"/>
                  <a:gd name="connsiteX40" fmla="*/ 1662550 w 11822550"/>
                  <a:gd name="connsiteY40" fmla="*/ 843742 h 7189884"/>
                  <a:gd name="connsiteX41" fmla="*/ 1271359 w 11822550"/>
                  <a:gd name="connsiteY41" fmla="*/ 5114 h 7189884"/>
                  <a:gd name="connsiteX42" fmla="*/ 2145315 w 11822550"/>
                  <a:gd name="connsiteY42" fmla="*/ 1 h 7189884"/>
                  <a:gd name="connsiteX43" fmla="*/ 2058790 w 11822550"/>
                  <a:gd name="connsiteY43" fmla="*/ 223982 h 7189884"/>
                  <a:gd name="connsiteX0" fmla="*/ 1473199 w 11236959"/>
                  <a:gd name="connsiteY0" fmla="*/ 223982 h 7189884"/>
                  <a:gd name="connsiteX1" fmla="*/ 1706879 w 11236959"/>
                  <a:gd name="connsiteY1" fmla="*/ 1179022 h 7189884"/>
                  <a:gd name="connsiteX2" fmla="*/ 1838959 w 11236959"/>
                  <a:gd name="connsiteY2" fmla="*/ 1697182 h 7189884"/>
                  <a:gd name="connsiteX3" fmla="*/ 1869439 w 11236959"/>
                  <a:gd name="connsiteY3" fmla="*/ 2205182 h 7189884"/>
                  <a:gd name="connsiteX4" fmla="*/ 2265679 w 11236959"/>
                  <a:gd name="connsiteY4" fmla="*/ 3678382 h 7189884"/>
                  <a:gd name="connsiteX5" fmla="*/ 2550159 w 11236959"/>
                  <a:gd name="connsiteY5" fmla="*/ 4155902 h 7189884"/>
                  <a:gd name="connsiteX6" fmla="*/ 2936239 w 11236959"/>
                  <a:gd name="connsiteY6" fmla="*/ 4541982 h 7189884"/>
                  <a:gd name="connsiteX7" fmla="*/ 3738879 w 11236959"/>
                  <a:gd name="connsiteY7" fmla="*/ 5182062 h 7189884"/>
                  <a:gd name="connsiteX8" fmla="*/ 4368799 w 11236959"/>
                  <a:gd name="connsiteY8" fmla="*/ 5598622 h 7189884"/>
                  <a:gd name="connsiteX9" fmla="*/ 5171439 w 11236959"/>
                  <a:gd name="connsiteY9" fmla="*/ 5944062 h 7189884"/>
                  <a:gd name="connsiteX10" fmla="*/ 5730239 w 11236959"/>
                  <a:gd name="connsiteY10" fmla="*/ 5984702 h 7189884"/>
                  <a:gd name="connsiteX11" fmla="*/ 6146799 w 11236959"/>
                  <a:gd name="connsiteY11" fmla="*/ 6116782 h 7189884"/>
                  <a:gd name="connsiteX12" fmla="*/ 6502399 w 11236959"/>
                  <a:gd name="connsiteY12" fmla="*/ 6208222 h 7189884"/>
                  <a:gd name="connsiteX13" fmla="*/ 6979919 w 11236959"/>
                  <a:gd name="connsiteY13" fmla="*/ 6259022 h 7189884"/>
                  <a:gd name="connsiteX14" fmla="*/ 7355839 w 11236959"/>
                  <a:gd name="connsiteY14" fmla="*/ 6330142 h 7189884"/>
                  <a:gd name="connsiteX15" fmla="*/ 7833359 w 11236959"/>
                  <a:gd name="connsiteY15" fmla="*/ 6177742 h 7189884"/>
                  <a:gd name="connsiteX16" fmla="*/ 8463279 w 11236959"/>
                  <a:gd name="connsiteY16" fmla="*/ 5791662 h 7189884"/>
                  <a:gd name="connsiteX17" fmla="*/ 9276079 w 11236959"/>
                  <a:gd name="connsiteY17" fmla="*/ 5121102 h 7189884"/>
                  <a:gd name="connsiteX18" fmla="*/ 10353039 w 11236959"/>
                  <a:gd name="connsiteY18" fmla="*/ 4338782 h 7189884"/>
                  <a:gd name="connsiteX19" fmla="*/ 11236959 w 11236959"/>
                  <a:gd name="connsiteY19" fmla="*/ 3566622 h 7189884"/>
                  <a:gd name="connsiteX20" fmla="*/ 11236959 w 11236959"/>
                  <a:gd name="connsiteY20" fmla="*/ 4359102 h 7189884"/>
                  <a:gd name="connsiteX21" fmla="*/ 9306559 w 11236959"/>
                  <a:gd name="connsiteY21" fmla="*/ 5791662 h 7189884"/>
                  <a:gd name="connsiteX22" fmla="*/ 8300719 w 11236959"/>
                  <a:gd name="connsiteY22" fmla="*/ 6340302 h 7189884"/>
                  <a:gd name="connsiteX23" fmla="*/ 7711439 w 11236959"/>
                  <a:gd name="connsiteY23" fmla="*/ 6878782 h 7189884"/>
                  <a:gd name="connsiteX24" fmla="*/ 7339377 w 11236959"/>
                  <a:gd name="connsiteY24" fmla="*/ 7175222 h 7189884"/>
                  <a:gd name="connsiteX25" fmla="*/ 5201019 w 11236959"/>
                  <a:gd name="connsiteY25" fmla="*/ 7189884 h 7189884"/>
                  <a:gd name="connsiteX26" fmla="*/ 4582159 w 11236959"/>
                  <a:gd name="connsiteY26" fmla="*/ 6817822 h 7189884"/>
                  <a:gd name="connsiteX27" fmla="*/ 2865119 w 11236959"/>
                  <a:gd name="connsiteY27" fmla="*/ 5852622 h 7189884"/>
                  <a:gd name="connsiteX28" fmla="*/ 2123439 w 11236959"/>
                  <a:gd name="connsiteY28" fmla="*/ 5507182 h 7189884"/>
                  <a:gd name="connsiteX29" fmla="*/ 1625599 w 11236959"/>
                  <a:gd name="connsiteY29" fmla="*/ 4856942 h 7189884"/>
                  <a:gd name="connsiteX30" fmla="*/ 447039 w 11236959"/>
                  <a:gd name="connsiteY30" fmla="*/ 4318462 h 7189884"/>
                  <a:gd name="connsiteX31" fmla="*/ -1 w 11236959"/>
                  <a:gd name="connsiteY31" fmla="*/ 2957022 h 7189884"/>
                  <a:gd name="connsiteX32" fmla="*/ 579119 w 11236959"/>
                  <a:gd name="connsiteY32" fmla="*/ 3211022 h 7189884"/>
                  <a:gd name="connsiteX33" fmla="*/ 1229359 w 11236959"/>
                  <a:gd name="connsiteY33" fmla="*/ 3495502 h 7189884"/>
                  <a:gd name="connsiteX34" fmla="*/ 1513839 w 11236959"/>
                  <a:gd name="connsiteY34" fmla="*/ 3525982 h 7189884"/>
                  <a:gd name="connsiteX35" fmla="*/ 1666239 w 11236959"/>
                  <a:gd name="connsiteY35" fmla="*/ 3485342 h 7189884"/>
                  <a:gd name="connsiteX36" fmla="*/ 1645919 w 11236959"/>
                  <a:gd name="connsiteY36" fmla="*/ 3292302 h 7189884"/>
                  <a:gd name="connsiteX37" fmla="*/ 1452879 w 11236959"/>
                  <a:gd name="connsiteY37" fmla="*/ 2540462 h 7189884"/>
                  <a:gd name="connsiteX38" fmla="*/ 1300479 w 11236959"/>
                  <a:gd name="connsiteY38" fmla="*/ 1676862 h 7189884"/>
                  <a:gd name="connsiteX39" fmla="*/ 1076959 w 11236959"/>
                  <a:gd name="connsiteY39" fmla="*/ 843742 h 7189884"/>
                  <a:gd name="connsiteX40" fmla="*/ 685768 w 11236959"/>
                  <a:gd name="connsiteY40" fmla="*/ 5114 h 7189884"/>
                  <a:gd name="connsiteX41" fmla="*/ 1559724 w 11236959"/>
                  <a:gd name="connsiteY41" fmla="*/ 1 h 7189884"/>
                  <a:gd name="connsiteX42" fmla="*/ 1473199 w 11236959"/>
                  <a:gd name="connsiteY42" fmla="*/ 223982 h 7189884"/>
                  <a:gd name="connsiteX0" fmla="*/ 1473199 w 11236959"/>
                  <a:gd name="connsiteY0" fmla="*/ 223982 h 7189884"/>
                  <a:gd name="connsiteX1" fmla="*/ 1706879 w 11236959"/>
                  <a:gd name="connsiteY1" fmla="*/ 1179022 h 7189884"/>
                  <a:gd name="connsiteX2" fmla="*/ 1838959 w 11236959"/>
                  <a:gd name="connsiteY2" fmla="*/ 1697182 h 7189884"/>
                  <a:gd name="connsiteX3" fmla="*/ 1869439 w 11236959"/>
                  <a:gd name="connsiteY3" fmla="*/ 2205182 h 7189884"/>
                  <a:gd name="connsiteX4" fmla="*/ 2265679 w 11236959"/>
                  <a:gd name="connsiteY4" fmla="*/ 3678382 h 7189884"/>
                  <a:gd name="connsiteX5" fmla="*/ 2550159 w 11236959"/>
                  <a:gd name="connsiteY5" fmla="*/ 4155902 h 7189884"/>
                  <a:gd name="connsiteX6" fmla="*/ 2936239 w 11236959"/>
                  <a:gd name="connsiteY6" fmla="*/ 4541982 h 7189884"/>
                  <a:gd name="connsiteX7" fmla="*/ 3738879 w 11236959"/>
                  <a:gd name="connsiteY7" fmla="*/ 5182062 h 7189884"/>
                  <a:gd name="connsiteX8" fmla="*/ 4368799 w 11236959"/>
                  <a:gd name="connsiteY8" fmla="*/ 5598622 h 7189884"/>
                  <a:gd name="connsiteX9" fmla="*/ 5171439 w 11236959"/>
                  <a:gd name="connsiteY9" fmla="*/ 5944062 h 7189884"/>
                  <a:gd name="connsiteX10" fmla="*/ 5730239 w 11236959"/>
                  <a:gd name="connsiteY10" fmla="*/ 5984702 h 7189884"/>
                  <a:gd name="connsiteX11" fmla="*/ 6146799 w 11236959"/>
                  <a:gd name="connsiteY11" fmla="*/ 6116782 h 7189884"/>
                  <a:gd name="connsiteX12" fmla="*/ 6502399 w 11236959"/>
                  <a:gd name="connsiteY12" fmla="*/ 6208222 h 7189884"/>
                  <a:gd name="connsiteX13" fmla="*/ 6979919 w 11236959"/>
                  <a:gd name="connsiteY13" fmla="*/ 6259022 h 7189884"/>
                  <a:gd name="connsiteX14" fmla="*/ 7355839 w 11236959"/>
                  <a:gd name="connsiteY14" fmla="*/ 6330142 h 7189884"/>
                  <a:gd name="connsiteX15" fmla="*/ 7833359 w 11236959"/>
                  <a:gd name="connsiteY15" fmla="*/ 6177742 h 7189884"/>
                  <a:gd name="connsiteX16" fmla="*/ 8463279 w 11236959"/>
                  <a:gd name="connsiteY16" fmla="*/ 5791662 h 7189884"/>
                  <a:gd name="connsiteX17" fmla="*/ 9276079 w 11236959"/>
                  <a:gd name="connsiteY17" fmla="*/ 5121102 h 7189884"/>
                  <a:gd name="connsiteX18" fmla="*/ 10353039 w 11236959"/>
                  <a:gd name="connsiteY18" fmla="*/ 4338782 h 7189884"/>
                  <a:gd name="connsiteX19" fmla="*/ 11236959 w 11236959"/>
                  <a:gd name="connsiteY19" fmla="*/ 3566622 h 7189884"/>
                  <a:gd name="connsiteX20" fmla="*/ 11236959 w 11236959"/>
                  <a:gd name="connsiteY20" fmla="*/ 4359102 h 7189884"/>
                  <a:gd name="connsiteX21" fmla="*/ 9306559 w 11236959"/>
                  <a:gd name="connsiteY21" fmla="*/ 5791662 h 7189884"/>
                  <a:gd name="connsiteX22" fmla="*/ 8300719 w 11236959"/>
                  <a:gd name="connsiteY22" fmla="*/ 6340302 h 7189884"/>
                  <a:gd name="connsiteX23" fmla="*/ 7711439 w 11236959"/>
                  <a:gd name="connsiteY23" fmla="*/ 6878782 h 7189884"/>
                  <a:gd name="connsiteX24" fmla="*/ 7339377 w 11236959"/>
                  <a:gd name="connsiteY24" fmla="*/ 7175222 h 7189884"/>
                  <a:gd name="connsiteX25" fmla="*/ 5201019 w 11236959"/>
                  <a:gd name="connsiteY25" fmla="*/ 7189884 h 7189884"/>
                  <a:gd name="connsiteX26" fmla="*/ 4582159 w 11236959"/>
                  <a:gd name="connsiteY26" fmla="*/ 6817822 h 7189884"/>
                  <a:gd name="connsiteX27" fmla="*/ 2865119 w 11236959"/>
                  <a:gd name="connsiteY27" fmla="*/ 5852622 h 7189884"/>
                  <a:gd name="connsiteX28" fmla="*/ 2123439 w 11236959"/>
                  <a:gd name="connsiteY28" fmla="*/ 5507182 h 7189884"/>
                  <a:gd name="connsiteX29" fmla="*/ 1625599 w 11236959"/>
                  <a:gd name="connsiteY29" fmla="*/ 4856942 h 7189884"/>
                  <a:gd name="connsiteX30" fmla="*/ 49265 w 11236959"/>
                  <a:gd name="connsiteY30" fmla="*/ 4020132 h 7189884"/>
                  <a:gd name="connsiteX31" fmla="*/ -1 w 11236959"/>
                  <a:gd name="connsiteY31" fmla="*/ 2957022 h 7189884"/>
                  <a:gd name="connsiteX32" fmla="*/ 579119 w 11236959"/>
                  <a:gd name="connsiteY32" fmla="*/ 3211022 h 7189884"/>
                  <a:gd name="connsiteX33" fmla="*/ 1229359 w 11236959"/>
                  <a:gd name="connsiteY33" fmla="*/ 3495502 h 7189884"/>
                  <a:gd name="connsiteX34" fmla="*/ 1513839 w 11236959"/>
                  <a:gd name="connsiteY34" fmla="*/ 3525982 h 7189884"/>
                  <a:gd name="connsiteX35" fmla="*/ 1666239 w 11236959"/>
                  <a:gd name="connsiteY35" fmla="*/ 3485342 h 7189884"/>
                  <a:gd name="connsiteX36" fmla="*/ 1645919 w 11236959"/>
                  <a:gd name="connsiteY36" fmla="*/ 3292302 h 7189884"/>
                  <a:gd name="connsiteX37" fmla="*/ 1452879 w 11236959"/>
                  <a:gd name="connsiteY37" fmla="*/ 2540462 h 7189884"/>
                  <a:gd name="connsiteX38" fmla="*/ 1300479 w 11236959"/>
                  <a:gd name="connsiteY38" fmla="*/ 1676862 h 7189884"/>
                  <a:gd name="connsiteX39" fmla="*/ 1076959 w 11236959"/>
                  <a:gd name="connsiteY39" fmla="*/ 843742 h 7189884"/>
                  <a:gd name="connsiteX40" fmla="*/ 685768 w 11236959"/>
                  <a:gd name="connsiteY40" fmla="*/ 5114 h 7189884"/>
                  <a:gd name="connsiteX41" fmla="*/ 1559724 w 11236959"/>
                  <a:gd name="connsiteY41" fmla="*/ 1 h 7189884"/>
                  <a:gd name="connsiteX42" fmla="*/ 1473199 w 11236959"/>
                  <a:gd name="connsiteY42" fmla="*/ 223982 h 7189884"/>
                  <a:gd name="connsiteX0" fmla="*/ 1473199 w 11236959"/>
                  <a:gd name="connsiteY0" fmla="*/ 223982 h 7189884"/>
                  <a:gd name="connsiteX1" fmla="*/ 1706879 w 11236959"/>
                  <a:gd name="connsiteY1" fmla="*/ 1179022 h 7189884"/>
                  <a:gd name="connsiteX2" fmla="*/ 1838959 w 11236959"/>
                  <a:gd name="connsiteY2" fmla="*/ 1697182 h 7189884"/>
                  <a:gd name="connsiteX3" fmla="*/ 1869439 w 11236959"/>
                  <a:gd name="connsiteY3" fmla="*/ 2205182 h 7189884"/>
                  <a:gd name="connsiteX4" fmla="*/ 2265679 w 11236959"/>
                  <a:gd name="connsiteY4" fmla="*/ 3678382 h 7189884"/>
                  <a:gd name="connsiteX5" fmla="*/ 2550159 w 11236959"/>
                  <a:gd name="connsiteY5" fmla="*/ 4155902 h 7189884"/>
                  <a:gd name="connsiteX6" fmla="*/ 2936239 w 11236959"/>
                  <a:gd name="connsiteY6" fmla="*/ 4541982 h 7189884"/>
                  <a:gd name="connsiteX7" fmla="*/ 3738879 w 11236959"/>
                  <a:gd name="connsiteY7" fmla="*/ 5182062 h 7189884"/>
                  <a:gd name="connsiteX8" fmla="*/ 4368799 w 11236959"/>
                  <a:gd name="connsiteY8" fmla="*/ 5598622 h 7189884"/>
                  <a:gd name="connsiteX9" fmla="*/ 5171439 w 11236959"/>
                  <a:gd name="connsiteY9" fmla="*/ 5944062 h 7189884"/>
                  <a:gd name="connsiteX10" fmla="*/ 5730239 w 11236959"/>
                  <a:gd name="connsiteY10" fmla="*/ 5984702 h 7189884"/>
                  <a:gd name="connsiteX11" fmla="*/ 6146799 w 11236959"/>
                  <a:gd name="connsiteY11" fmla="*/ 6116782 h 7189884"/>
                  <a:gd name="connsiteX12" fmla="*/ 6502399 w 11236959"/>
                  <a:gd name="connsiteY12" fmla="*/ 6208222 h 7189884"/>
                  <a:gd name="connsiteX13" fmla="*/ 6979919 w 11236959"/>
                  <a:gd name="connsiteY13" fmla="*/ 6259022 h 7189884"/>
                  <a:gd name="connsiteX14" fmla="*/ 7355839 w 11236959"/>
                  <a:gd name="connsiteY14" fmla="*/ 6330142 h 7189884"/>
                  <a:gd name="connsiteX15" fmla="*/ 7833359 w 11236959"/>
                  <a:gd name="connsiteY15" fmla="*/ 6177742 h 7189884"/>
                  <a:gd name="connsiteX16" fmla="*/ 8463279 w 11236959"/>
                  <a:gd name="connsiteY16" fmla="*/ 5791662 h 7189884"/>
                  <a:gd name="connsiteX17" fmla="*/ 9276079 w 11236959"/>
                  <a:gd name="connsiteY17" fmla="*/ 5121102 h 7189884"/>
                  <a:gd name="connsiteX18" fmla="*/ 10353039 w 11236959"/>
                  <a:gd name="connsiteY18" fmla="*/ 4338782 h 7189884"/>
                  <a:gd name="connsiteX19" fmla="*/ 11236959 w 11236959"/>
                  <a:gd name="connsiteY19" fmla="*/ 4359102 h 7189884"/>
                  <a:gd name="connsiteX20" fmla="*/ 9306559 w 11236959"/>
                  <a:gd name="connsiteY20" fmla="*/ 5791662 h 7189884"/>
                  <a:gd name="connsiteX21" fmla="*/ 8300719 w 11236959"/>
                  <a:gd name="connsiteY21" fmla="*/ 6340302 h 7189884"/>
                  <a:gd name="connsiteX22" fmla="*/ 7711439 w 11236959"/>
                  <a:gd name="connsiteY22" fmla="*/ 6878782 h 7189884"/>
                  <a:gd name="connsiteX23" fmla="*/ 7339377 w 11236959"/>
                  <a:gd name="connsiteY23" fmla="*/ 7175222 h 7189884"/>
                  <a:gd name="connsiteX24" fmla="*/ 5201019 w 11236959"/>
                  <a:gd name="connsiteY24" fmla="*/ 7189884 h 7189884"/>
                  <a:gd name="connsiteX25" fmla="*/ 4582159 w 11236959"/>
                  <a:gd name="connsiteY25" fmla="*/ 6817822 h 7189884"/>
                  <a:gd name="connsiteX26" fmla="*/ 2865119 w 11236959"/>
                  <a:gd name="connsiteY26" fmla="*/ 5852622 h 7189884"/>
                  <a:gd name="connsiteX27" fmla="*/ 2123439 w 11236959"/>
                  <a:gd name="connsiteY27" fmla="*/ 5507182 h 7189884"/>
                  <a:gd name="connsiteX28" fmla="*/ 1625599 w 11236959"/>
                  <a:gd name="connsiteY28" fmla="*/ 4856942 h 7189884"/>
                  <a:gd name="connsiteX29" fmla="*/ 49265 w 11236959"/>
                  <a:gd name="connsiteY29" fmla="*/ 4020132 h 7189884"/>
                  <a:gd name="connsiteX30" fmla="*/ -1 w 11236959"/>
                  <a:gd name="connsiteY30" fmla="*/ 2957022 h 7189884"/>
                  <a:gd name="connsiteX31" fmla="*/ 579119 w 11236959"/>
                  <a:gd name="connsiteY31" fmla="*/ 3211022 h 7189884"/>
                  <a:gd name="connsiteX32" fmla="*/ 1229359 w 11236959"/>
                  <a:gd name="connsiteY32" fmla="*/ 3495502 h 7189884"/>
                  <a:gd name="connsiteX33" fmla="*/ 1513839 w 11236959"/>
                  <a:gd name="connsiteY33" fmla="*/ 3525982 h 7189884"/>
                  <a:gd name="connsiteX34" fmla="*/ 1666239 w 11236959"/>
                  <a:gd name="connsiteY34" fmla="*/ 3485342 h 7189884"/>
                  <a:gd name="connsiteX35" fmla="*/ 1645919 w 11236959"/>
                  <a:gd name="connsiteY35" fmla="*/ 3292302 h 7189884"/>
                  <a:gd name="connsiteX36" fmla="*/ 1452879 w 11236959"/>
                  <a:gd name="connsiteY36" fmla="*/ 2540462 h 7189884"/>
                  <a:gd name="connsiteX37" fmla="*/ 1300479 w 11236959"/>
                  <a:gd name="connsiteY37" fmla="*/ 1676862 h 7189884"/>
                  <a:gd name="connsiteX38" fmla="*/ 1076959 w 11236959"/>
                  <a:gd name="connsiteY38" fmla="*/ 843742 h 7189884"/>
                  <a:gd name="connsiteX39" fmla="*/ 685768 w 11236959"/>
                  <a:gd name="connsiteY39" fmla="*/ 5114 h 7189884"/>
                  <a:gd name="connsiteX40" fmla="*/ 1559724 w 11236959"/>
                  <a:gd name="connsiteY40" fmla="*/ 1 h 7189884"/>
                  <a:gd name="connsiteX41" fmla="*/ 1473199 w 11236959"/>
                  <a:gd name="connsiteY41" fmla="*/ 223982 h 7189884"/>
                  <a:gd name="connsiteX0" fmla="*/ 1473199 w 10353039"/>
                  <a:gd name="connsiteY0" fmla="*/ 223982 h 7189884"/>
                  <a:gd name="connsiteX1" fmla="*/ 1706879 w 10353039"/>
                  <a:gd name="connsiteY1" fmla="*/ 1179022 h 7189884"/>
                  <a:gd name="connsiteX2" fmla="*/ 1838959 w 10353039"/>
                  <a:gd name="connsiteY2" fmla="*/ 1697182 h 7189884"/>
                  <a:gd name="connsiteX3" fmla="*/ 1869439 w 10353039"/>
                  <a:gd name="connsiteY3" fmla="*/ 2205182 h 7189884"/>
                  <a:gd name="connsiteX4" fmla="*/ 2265679 w 10353039"/>
                  <a:gd name="connsiteY4" fmla="*/ 3678382 h 7189884"/>
                  <a:gd name="connsiteX5" fmla="*/ 2550159 w 10353039"/>
                  <a:gd name="connsiteY5" fmla="*/ 4155902 h 7189884"/>
                  <a:gd name="connsiteX6" fmla="*/ 2936239 w 10353039"/>
                  <a:gd name="connsiteY6" fmla="*/ 4541982 h 7189884"/>
                  <a:gd name="connsiteX7" fmla="*/ 3738879 w 10353039"/>
                  <a:gd name="connsiteY7" fmla="*/ 5182062 h 7189884"/>
                  <a:gd name="connsiteX8" fmla="*/ 4368799 w 10353039"/>
                  <a:gd name="connsiteY8" fmla="*/ 5598622 h 7189884"/>
                  <a:gd name="connsiteX9" fmla="*/ 5171439 w 10353039"/>
                  <a:gd name="connsiteY9" fmla="*/ 5944062 h 7189884"/>
                  <a:gd name="connsiteX10" fmla="*/ 5730239 w 10353039"/>
                  <a:gd name="connsiteY10" fmla="*/ 5984702 h 7189884"/>
                  <a:gd name="connsiteX11" fmla="*/ 6146799 w 10353039"/>
                  <a:gd name="connsiteY11" fmla="*/ 6116782 h 7189884"/>
                  <a:gd name="connsiteX12" fmla="*/ 6502399 w 10353039"/>
                  <a:gd name="connsiteY12" fmla="*/ 6208222 h 7189884"/>
                  <a:gd name="connsiteX13" fmla="*/ 6979919 w 10353039"/>
                  <a:gd name="connsiteY13" fmla="*/ 6259022 h 7189884"/>
                  <a:gd name="connsiteX14" fmla="*/ 7355839 w 10353039"/>
                  <a:gd name="connsiteY14" fmla="*/ 6330142 h 7189884"/>
                  <a:gd name="connsiteX15" fmla="*/ 7833359 w 10353039"/>
                  <a:gd name="connsiteY15" fmla="*/ 6177742 h 7189884"/>
                  <a:gd name="connsiteX16" fmla="*/ 8463279 w 10353039"/>
                  <a:gd name="connsiteY16" fmla="*/ 5791662 h 7189884"/>
                  <a:gd name="connsiteX17" fmla="*/ 9276079 w 10353039"/>
                  <a:gd name="connsiteY17" fmla="*/ 5121102 h 7189884"/>
                  <a:gd name="connsiteX18" fmla="*/ 10353039 w 10353039"/>
                  <a:gd name="connsiteY18" fmla="*/ 4338782 h 7189884"/>
                  <a:gd name="connsiteX19" fmla="*/ 9306559 w 10353039"/>
                  <a:gd name="connsiteY19" fmla="*/ 5791662 h 7189884"/>
                  <a:gd name="connsiteX20" fmla="*/ 8300719 w 10353039"/>
                  <a:gd name="connsiteY20" fmla="*/ 6340302 h 7189884"/>
                  <a:gd name="connsiteX21" fmla="*/ 7711439 w 10353039"/>
                  <a:gd name="connsiteY21" fmla="*/ 6878782 h 7189884"/>
                  <a:gd name="connsiteX22" fmla="*/ 7339377 w 10353039"/>
                  <a:gd name="connsiteY22" fmla="*/ 7175222 h 7189884"/>
                  <a:gd name="connsiteX23" fmla="*/ 5201019 w 10353039"/>
                  <a:gd name="connsiteY23" fmla="*/ 7189884 h 7189884"/>
                  <a:gd name="connsiteX24" fmla="*/ 4582159 w 10353039"/>
                  <a:gd name="connsiteY24" fmla="*/ 6817822 h 7189884"/>
                  <a:gd name="connsiteX25" fmla="*/ 2865119 w 10353039"/>
                  <a:gd name="connsiteY25" fmla="*/ 5852622 h 7189884"/>
                  <a:gd name="connsiteX26" fmla="*/ 2123439 w 10353039"/>
                  <a:gd name="connsiteY26" fmla="*/ 5507182 h 7189884"/>
                  <a:gd name="connsiteX27" fmla="*/ 1625599 w 10353039"/>
                  <a:gd name="connsiteY27" fmla="*/ 4856942 h 7189884"/>
                  <a:gd name="connsiteX28" fmla="*/ 49265 w 10353039"/>
                  <a:gd name="connsiteY28" fmla="*/ 4020132 h 7189884"/>
                  <a:gd name="connsiteX29" fmla="*/ -1 w 10353039"/>
                  <a:gd name="connsiteY29" fmla="*/ 2957022 h 7189884"/>
                  <a:gd name="connsiteX30" fmla="*/ 579119 w 10353039"/>
                  <a:gd name="connsiteY30" fmla="*/ 3211022 h 7189884"/>
                  <a:gd name="connsiteX31" fmla="*/ 1229359 w 10353039"/>
                  <a:gd name="connsiteY31" fmla="*/ 3495502 h 7189884"/>
                  <a:gd name="connsiteX32" fmla="*/ 1513839 w 10353039"/>
                  <a:gd name="connsiteY32" fmla="*/ 3525982 h 7189884"/>
                  <a:gd name="connsiteX33" fmla="*/ 1666239 w 10353039"/>
                  <a:gd name="connsiteY33" fmla="*/ 3485342 h 7189884"/>
                  <a:gd name="connsiteX34" fmla="*/ 1645919 w 10353039"/>
                  <a:gd name="connsiteY34" fmla="*/ 3292302 h 7189884"/>
                  <a:gd name="connsiteX35" fmla="*/ 1452879 w 10353039"/>
                  <a:gd name="connsiteY35" fmla="*/ 2540462 h 7189884"/>
                  <a:gd name="connsiteX36" fmla="*/ 1300479 w 10353039"/>
                  <a:gd name="connsiteY36" fmla="*/ 1676862 h 7189884"/>
                  <a:gd name="connsiteX37" fmla="*/ 1076959 w 10353039"/>
                  <a:gd name="connsiteY37" fmla="*/ 843742 h 7189884"/>
                  <a:gd name="connsiteX38" fmla="*/ 685768 w 10353039"/>
                  <a:gd name="connsiteY38" fmla="*/ 5114 h 7189884"/>
                  <a:gd name="connsiteX39" fmla="*/ 1559724 w 10353039"/>
                  <a:gd name="connsiteY39" fmla="*/ 1 h 7189884"/>
                  <a:gd name="connsiteX40" fmla="*/ 1473199 w 10353039"/>
                  <a:gd name="connsiteY40" fmla="*/ 223982 h 7189884"/>
                  <a:gd name="connsiteX0" fmla="*/ 1473199 w 9306558"/>
                  <a:gd name="connsiteY0" fmla="*/ 223982 h 7189884"/>
                  <a:gd name="connsiteX1" fmla="*/ 1706879 w 9306558"/>
                  <a:gd name="connsiteY1" fmla="*/ 1179022 h 7189884"/>
                  <a:gd name="connsiteX2" fmla="*/ 1838959 w 9306558"/>
                  <a:gd name="connsiteY2" fmla="*/ 1697182 h 7189884"/>
                  <a:gd name="connsiteX3" fmla="*/ 1869439 w 9306558"/>
                  <a:gd name="connsiteY3" fmla="*/ 2205182 h 7189884"/>
                  <a:gd name="connsiteX4" fmla="*/ 2265679 w 9306558"/>
                  <a:gd name="connsiteY4" fmla="*/ 3678382 h 7189884"/>
                  <a:gd name="connsiteX5" fmla="*/ 2550159 w 9306558"/>
                  <a:gd name="connsiteY5" fmla="*/ 4155902 h 7189884"/>
                  <a:gd name="connsiteX6" fmla="*/ 2936239 w 9306558"/>
                  <a:gd name="connsiteY6" fmla="*/ 4541982 h 7189884"/>
                  <a:gd name="connsiteX7" fmla="*/ 3738879 w 9306558"/>
                  <a:gd name="connsiteY7" fmla="*/ 5182062 h 7189884"/>
                  <a:gd name="connsiteX8" fmla="*/ 4368799 w 9306558"/>
                  <a:gd name="connsiteY8" fmla="*/ 5598622 h 7189884"/>
                  <a:gd name="connsiteX9" fmla="*/ 5171439 w 9306558"/>
                  <a:gd name="connsiteY9" fmla="*/ 5944062 h 7189884"/>
                  <a:gd name="connsiteX10" fmla="*/ 5730239 w 9306558"/>
                  <a:gd name="connsiteY10" fmla="*/ 5984702 h 7189884"/>
                  <a:gd name="connsiteX11" fmla="*/ 6146799 w 9306558"/>
                  <a:gd name="connsiteY11" fmla="*/ 6116782 h 7189884"/>
                  <a:gd name="connsiteX12" fmla="*/ 6502399 w 9306558"/>
                  <a:gd name="connsiteY12" fmla="*/ 6208222 h 7189884"/>
                  <a:gd name="connsiteX13" fmla="*/ 6979919 w 9306558"/>
                  <a:gd name="connsiteY13" fmla="*/ 6259022 h 7189884"/>
                  <a:gd name="connsiteX14" fmla="*/ 7355839 w 9306558"/>
                  <a:gd name="connsiteY14" fmla="*/ 6330142 h 7189884"/>
                  <a:gd name="connsiteX15" fmla="*/ 7833359 w 9306558"/>
                  <a:gd name="connsiteY15" fmla="*/ 6177742 h 7189884"/>
                  <a:gd name="connsiteX16" fmla="*/ 8463279 w 9306558"/>
                  <a:gd name="connsiteY16" fmla="*/ 5791662 h 7189884"/>
                  <a:gd name="connsiteX17" fmla="*/ 9276079 w 9306558"/>
                  <a:gd name="connsiteY17" fmla="*/ 5121102 h 7189884"/>
                  <a:gd name="connsiteX18" fmla="*/ 9306559 w 9306558"/>
                  <a:gd name="connsiteY18" fmla="*/ 5791662 h 7189884"/>
                  <a:gd name="connsiteX19" fmla="*/ 8300719 w 9306558"/>
                  <a:gd name="connsiteY19" fmla="*/ 6340302 h 7189884"/>
                  <a:gd name="connsiteX20" fmla="*/ 7711439 w 9306558"/>
                  <a:gd name="connsiteY20" fmla="*/ 6878782 h 7189884"/>
                  <a:gd name="connsiteX21" fmla="*/ 7339377 w 9306558"/>
                  <a:gd name="connsiteY21" fmla="*/ 7175222 h 7189884"/>
                  <a:gd name="connsiteX22" fmla="*/ 5201019 w 9306558"/>
                  <a:gd name="connsiteY22" fmla="*/ 7189884 h 7189884"/>
                  <a:gd name="connsiteX23" fmla="*/ 4582159 w 9306558"/>
                  <a:gd name="connsiteY23" fmla="*/ 6817822 h 7189884"/>
                  <a:gd name="connsiteX24" fmla="*/ 2865119 w 9306558"/>
                  <a:gd name="connsiteY24" fmla="*/ 5852622 h 7189884"/>
                  <a:gd name="connsiteX25" fmla="*/ 2123439 w 9306558"/>
                  <a:gd name="connsiteY25" fmla="*/ 5507182 h 7189884"/>
                  <a:gd name="connsiteX26" fmla="*/ 1625599 w 9306558"/>
                  <a:gd name="connsiteY26" fmla="*/ 4856942 h 7189884"/>
                  <a:gd name="connsiteX27" fmla="*/ 49265 w 9306558"/>
                  <a:gd name="connsiteY27" fmla="*/ 4020132 h 7189884"/>
                  <a:gd name="connsiteX28" fmla="*/ -1 w 9306558"/>
                  <a:gd name="connsiteY28" fmla="*/ 2957022 h 7189884"/>
                  <a:gd name="connsiteX29" fmla="*/ 579119 w 9306558"/>
                  <a:gd name="connsiteY29" fmla="*/ 3211022 h 7189884"/>
                  <a:gd name="connsiteX30" fmla="*/ 1229359 w 9306558"/>
                  <a:gd name="connsiteY30" fmla="*/ 3495502 h 7189884"/>
                  <a:gd name="connsiteX31" fmla="*/ 1513839 w 9306558"/>
                  <a:gd name="connsiteY31" fmla="*/ 3525982 h 7189884"/>
                  <a:gd name="connsiteX32" fmla="*/ 1666239 w 9306558"/>
                  <a:gd name="connsiteY32" fmla="*/ 3485342 h 7189884"/>
                  <a:gd name="connsiteX33" fmla="*/ 1645919 w 9306558"/>
                  <a:gd name="connsiteY33" fmla="*/ 3292302 h 7189884"/>
                  <a:gd name="connsiteX34" fmla="*/ 1452879 w 9306558"/>
                  <a:gd name="connsiteY34" fmla="*/ 2540462 h 7189884"/>
                  <a:gd name="connsiteX35" fmla="*/ 1300479 w 9306558"/>
                  <a:gd name="connsiteY35" fmla="*/ 1676862 h 7189884"/>
                  <a:gd name="connsiteX36" fmla="*/ 1076959 w 9306558"/>
                  <a:gd name="connsiteY36" fmla="*/ 843742 h 7189884"/>
                  <a:gd name="connsiteX37" fmla="*/ 685768 w 9306558"/>
                  <a:gd name="connsiteY37" fmla="*/ 5114 h 7189884"/>
                  <a:gd name="connsiteX38" fmla="*/ 1559724 w 9306558"/>
                  <a:gd name="connsiteY38" fmla="*/ 1 h 7189884"/>
                  <a:gd name="connsiteX39" fmla="*/ 1473199 w 9306558"/>
                  <a:gd name="connsiteY39" fmla="*/ 223982 h 7189884"/>
                  <a:gd name="connsiteX0" fmla="*/ 1440051 w 9273410"/>
                  <a:gd name="connsiteY0" fmla="*/ 223982 h 7189884"/>
                  <a:gd name="connsiteX1" fmla="*/ 1673731 w 9273410"/>
                  <a:gd name="connsiteY1" fmla="*/ 1179022 h 7189884"/>
                  <a:gd name="connsiteX2" fmla="*/ 1805811 w 9273410"/>
                  <a:gd name="connsiteY2" fmla="*/ 1697182 h 7189884"/>
                  <a:gd name="connsiteX3" fmla="*/ 1836291 w 9273410"/>
                  <a:gd name="connsiteY3" fmla="*/ 2205182 h 7189884"/>
                  <a:gd name="connsiteX4" fmla="*/ 2232531 w 9273410"/>
                  <a:gd name="connsiteY4" fmla="*/ 3678382 h 7189884"/>
                  <a:gd name="connsiteX5" fmla="*/ 2517011 w 9273410"/>
                  <a:gd name="connsiteY5" fmla="*/ 4155902 h 7189884"/>
                  <a:gd name="connsiteX6" fmla="*/ 2903091 w 9273410"/>
                  <a:gd name="connsiteY6" fmla="*/ 4541982 h 7189884"/>
                  <a:gd name="connsiteX7" fmla="*/ 3705731 w 9273410"/>
                  <a:gd name="connsiteY7" fmla="*/ 5182062 h 7189884"/>
                  <a:gd name="connsiteX8" fmla="*/ 4335651 w 9273410"/>
                  <a:gd name="connsiteY8" fmla="*/ 5598622 h 7189884"/>
                  <a:gd name="connsiteX9" fmla="*/ 5138291 w 9273410"/>
                  <a:gd name="connsiteY9" fmla="*/ 5944062 h 7189884"/>
                  <a:gd name="connsiteX10" fmla="*/ 5697091 w 9273410"/>
                  <a:gd name="connsiteY10" fmla="*/ 5984702 h 7189884"/>
                  <a:gd name="connsiteX11" fmla="*/ 6113651 w 9273410"/>
                  <a:gd name="connsiteY11" fmla="*/ 6116782 h 7189884"/>
                  <a:gd name="connsiteX12" fmla="*/ 6469251 w 9273410"/>
                  <a:gd name="connsiteY12" fmla="*/ 6208222 h 7189884"/>
                  <a:gd name="connsiteX13" fmla="*/ 6946771 w 9273410"/>
                  <a:gd name="connsiteY13" fmla="*/ 6259022 h 7189884"/>
                  <a:gd name="connsiteX14" fmla="*/ 7322691 w 9273410"/>
                  <a:gd name="connsiteY14" fmla="*/ 6330142 h 7189884"/>
                  <a:gd name="connsiteX15" fmla="*/ 7800211 w 9273410"/>
                  <a:gd name="connsiteY15" fmla="*/ 6177742 h 7189884"/>
                  <a:gd name="connsiteX16" fmla="*/ 8430131 w 9273410"/>
                  <a:gd name="connsiteY16" fmla="*/ 5791662 h 7189884"/>
                  <a:gd name="connsiteX17" fmla="*/ 9242931 w 9273410"/>
                  <a:gd name="connsiteY17" fmla="*/ 5121102 h 7189884"/>
                  <a:gd name="connsiteX18" fmla="*/ 9273411 w 9273410"/>
                  <a:gd name="connsiteY18" fmla="*/ 5791662 h 7189884"/>
                  <a:gd name="connsiteX19" fmla="*/ 8267571 w 9273410"/>
                  <a:gd name="connsiteY19" fmla="*/ 6340302 h 7189884"/>
                  <a:gd name="connsiteX20" fmla="*/ 7678291 w 9273410"/>
                  <a:gd name="connsiteY20" fmla="*/ 6878782 h 7189884"/>
                  <a:gd name="connsiteX21" fmla="*/ 7306229 w 9273410"/>
                  <a:gd name="connsiteY21" fmla="*/ 7175222 h 7189884"/>
                  <a:gd name="connsiteX22" fmla="*/ 5167871 w 9273410"/>
                  <a:gd name="connsiteY22" fmla="*/ 7189884 h 7189884"/>
                  <a:gd name="connsiteX23" fmla="*/ 4549011 w 9273410"/>
                  <a:gd name="connsiteY23" fmla="*/ 6817822 h 7189884"/>
                  <a:gd name="connsiteX24" fmla="*/ 2831971 w 9273410"/>
                  <a:gd name="connsiteY24" fmla="*/ 5852622 h 7189884"/>
                  <a:gd name="connsiteX25" fmla="*/ 2090291 w 9273410"/>
                  <a:gd name="connsiteY25" fmla="*/ 5507182 h 7189884"/>
                  <a:gd name="connsiteX26" fmla="*/ 1592451 w 9273410"/>
                  <a:gd name="connsiteY26" fmla="*/ 4856942 h 7189884"/>
                  <a:gd name="connsiteX27" fmla="*/ 16117 w 9273410"/>
                  <a:gd name="connsiteY27" fmla="*/ 4020132 h 7189884"/>
                  <a:gd name="connsiteX28" fmla="*/ 0 w 9273410"/>
                  <a:gd name="connsiteY28" fmla="*/ 2962547 h 7189884"/>
                  <a:gd name="connsiteX29" fmla="*/ 545971 w 9273410"/>
                  <a:gd name="connsiteY29" fmla="*/ 3211022 h 7189884"/>
                  <a:gd name="connsiteX30" fmla="*/ 1196211 w 9273410"/>
                  <a:gd name="connsiteY30" fmla="*/ 3495502 h 7189884"/>
                  <a:gd name="connsiteX31" fmla="*/ 1480691 w 9273410"/>
                  <a:gd name="connsiteY31" fmla="*/ 3525982 h 7189884"/>
                  <a:gd name="connsiteX32" fmla="*/ 1633091 w 9273410"/>
                  <a:gd name="connsiteY32" fmla="*/ 3485342 h 7189884"/>
                  <a:gd name="connsiteX33" fmla="*/ 1612771 w 9273410"/>
                  <a:gd name="connsiteY33" fmla="*/ 3292302 h 7189884"/>
                  <a:gd name="connsiteX34" fmla="*/ 1419731 w 9273410"/>
                  <a:gd name="connsiteY34" fmla="*/ 2540462 h 7189884"/>
                  <a:gd name="connsiteX35" fmla="*/ 1267331 w 9273410"/>
                  <a:gd name="connsiteY35" fmla="*/ 1676862 h 7189884"/>
                  <a:gd name="connsiteX36" fmla="*/ 1043811 w 9273410"/>
                  <a:gd name="connsiteY36" fmla="*/ 843742 h 7189884"/>
                  <a:gd name="connsiteX37" fmla="*/ 652620 w 9273410"/>
                  <a:gd name="connsiteY37" fmla="*/ 5114 h 7189884"/>
                  <a:gd name="connsiteX38" fmla="*/ 1526576 w 9273410"/>
                  <a:gd name="connsiteY38" fmla="*/ 1 h 7189884"/>
                  <a:gd name="connsiteX39" fmla="*/ 1440051 w 9273410"/>
                  <a:gd name="connsiteY39" fmla="*/ 223982 h 7189884"/>
                  <a:gd name="connsiteX0" fmla="*/ 1440051 w 9273410"/>
                  <a:gd name="connsiteY0" fmla="*/ 223982 h 7189884"/>
                  <a:gd name="connsiteX1" fmla="*/ 1673731 w 9273410"/>
                  <a:gd name="connsiteY1" fmla="*/ 1179022 h 7189884"/>
                  <a:gd name="connsiteX2" fmla="*/ 1805811 w 9273410"/>
                  <a:gd name="connsiteY2" fmla="*/ 1697182 h 7189884"/>
                  <a:gd name="connsiteX3" fmla="*/ 1836291 w 9273410"/>
                  <a:gd name="connsiteY3" fmla="*/ 2205182 h 7189884"/>
                  <a:gd name="connsiteX4" fmla="*/ 2232531 w 9273410"/>
                  <a:gd name="connsiteY4" fmla="*/ 3678382 h 7189884"/>
                  <a:gd name="connsiteX5" fmla="*/ 2517011 w 9273410"/>
                  <a:gd name="connsiteY5" fmla="*/ 4155902 h 7189884"/>
                  <a:gd name="connsiteX6" fmla="*/ 2903091 w 9273410"/>
                  <a:gd name="connsiteY6" fmla="*/ 4541982 h 7189884"/>
                  <a:gd name="connsiteX7" fmla="*/ 3705731 w 9273410"/>
                  <a:gd name="connsiteY7" fmla="*/ 5182062 h 7189884"/>
                  <a:gd name="connsiteX8" fmla="*/ 4335651 w 9273410"/>
                  <a:gd name="connsiteY8" fmla="*/ 5598622 h 7189884"/>
                  <a:gd name="connsiteX9" fmla="*/ 5138291 w 9273410"/>
                  <a:gd name="connsiteY9" fmla="*/ 5944062 h 7189884"/>
                  <a:gd name="connsiteX10" fmla="*/ 5697091 w 9273410"/>
                  <a:gd name="connsiteY10" fmla="*/ 5984702 h 7189884"/>
                  <a:gd name="connsiteX11" fmla="*/ 6113651 w 9273410"/>
                  <a:gd name="connsiteY11" fmla="*/ 6116782 h 7189884"/>
                  <a:gd name="connsiteX12" fmla="*/ 6469251 w 9273410"/>
                  <a:gd name="connsiteY12" fmla="*/ 6208222 h 7189884"/>
                  <a:gd name="connsiteX13" fmla="*/ 6946771 w 9273410"/>
                  <a:gd name="connsiteY13" fmla="*/ 6259022 h 7189884"/>
                  <a:gd name="connsiteX14" fmla="*/ 7322691 w 9273410"/>
                  <a:gd name="connsiteY14" fmla="*/ 6330142 h 7189884"/>
                  <a:gd name="connsiteX15" fmla="*/ 7800211 w 9273410"/>
                  <a:gd name="connsiteY15" fmla="*/ 6177742 h 7189884"/>
                  <a:gd name="connsiteX16" fmla="*/ 8430131 w 9273410"/>
                  <a:gd name="connsiteY16" fmla="*/ 5791662 h 7189884"/>
                  <a:gd name="connsiteX17" fmla="*/ 9242931 w 9273410"/>
                  <a:gd name="connsiteY17" fmla="*/ 5121102 h 7189884"/>
                  <a:gd name="connsiteX18" fmla="*/ 9273411 w 9273410"/>
                  <a:gd name="connsiteY18" fmla="*/ 5791662 h 7189884"/>
                  <a:gd name="connsiteX19" fmla="*/ 8267571 w 9273410"/>
                  <a:gd name="connsiteY19" fmla="*/ 6340302 h 7189884"/>
                  <a:gd name="connsiteX20" fmla="*/ 7678291 w 9273410"/>
                  <a:gd name="connsiteY20" fmla="*/ 6878782 h 7189884"/>
                  <a:gd name="connsiteX21" fmla="*/ 7306229 w 9273410"/>
                  <a:gd name="connsiteY21" fmla="*/ 7175222 h 7189884"/>
                  <a:gd name="connsiteX22" fmla="*/ 5167871 w 9273410"/>
                  <a:gd name="connsiteY22" fmla="*/ 7189884 h 7189884"/>
                  <a:gd name="connsiteX23" fmla="*/ 4549011 w 9273410"/>
                  <a:gd name="connsiteY23" fmla="*/ 6817822 h 7189884"/>
                  <a:gd name="connsiteX24" fmla="*/ 2831971 w 9273410"/>
                  <a:gd name="connsiteY24" fmla="*/ 5852622 h 7189884"/>
                  <a:gd name="connsiteX25" fmla="*/ 2090291 w 9273410"/>
                  <a:gd name="connsiteY25" fmla="*/ 5507182 h 7189884"/>
                  <a:gd name="connsiteX26" fmla="*/ 1592451 w 9273410"/>
                  <a:gd name="connsiteY26" fmla="*/ 4856942 h 7189884"/>
                  <a:gd name="connsiteX27" fmla="*/ 5068 w 9273410"/>
                  <a:gd name="connsiteY27" fmla="*/ 3998033 h 7189884"/>
                  <a:gd name="connsiteX28" fmla="*/ 0 w 9273410"/>
                  <a:gd name="connsiteY28" fmla="*/ 2962547 h 7189884"/>
                  <a:gd name="connsiteX29" fmla="*/ 545971 w 9273410"/>
                  <a:gd name="connsiteY29" fmla="*/ 3211022 h 7189884"/>
                  <a:gd name="connsiteX30" fmla="*/ 1196211 w 9273410"/>
                  <a:gd name="connsiteY30" fmla="*/ 3495502 h 7189884"/>
                  <a:gd name="connsiteX31" fmla="*/ 1480691 w 9273410"/>
                  <a:gd name="connsiteY31" fmla="*/ 3525982 h 7189884"/>
                  <a:gd name="connsiteX32" fmla="*/ 1633091 w 9273410"/>
                  <a:gd name="connsiteY32" fmla="*/ 3485342 h 7189884"/>
                  <a:gd name="connsiteX33" fmla="*/ 1612771 w 9273410"/>
                  <a:gd name="connsiteY33" fmla="*/ 3292302 h 7189884"/>
                  <a:gd name="connsiteX34" fmla="*/ 1419731 w 9273410"/>
                  <a:gd name="connsiteY34" fmla="*/ 2540462 h 7189884"/>
                  <a:gd name="connsiteX35" fmla="*/ 1267331 w 9273410"/>
                  <a:gd name="connsiteY35" fmla="*/ 1676862 h 7189884"/>
                  <a:gd name="connsiteX36" fmla="*/ 1043811 w 9273410"/>
                  <a:gd name="connsiteY36" fmla="*/ 843742 h 7189884"/>
                  <a:gd name="connsiteX37" fmla="*/ 652620 w 9273410"/>
                  <a:gd name="connsiteY37" fmla="*/ 5114 h 7189884"/>
                  <a:gd name="connsiteX38" fmla="*/ 1526576 w 9273410"/>
                  <a:gd name="connsiteY38" fmla="*/ 1 h 7189884"/>
                  <a:gd name="connsiteX39" fmla="*/ 1440051 w 9273410"/>
                  <a:gd name="connsiteY39" fmla="*/ 223982 h 7189884"/>
                  <a:gd name="connsiteX0" fmla="*/ 1440051 w 9273410"/>
                  <a:gd name="connsiteY0" fmla="*/ 223982 h 7175222"/>
                  <a:gd name="connsiteX1" fmla="*/ 1673731 w 9273410"/>
                  <a:gd name="connsiteY1" fmla="*/ 1179022 h 7175222"/>
                  <a:gd name="connsiteX2" fmla="*/ 1805811 w 9273410"/>
                  <a:gd name="connsiteY2" fmla="*/ 1697182 h 7175222"/>
                  <a:gd name="connsiteX3" fmla="*/ 1836291 w 9273410"/>
                  <a:gd name="connsiteY3" fmla="*/ 2205182 h 7175222"/>
                  <a:gd name="connsiteX4" fmla="*/ 2232531 w 9273410"/>
                  <a:gd name="connsiteY4" fmla="*/ 3678382 h 7175222"/>
                  <a:gd name="connsiteX5" fmla="*/ 2517011 w 9273410"/>
                  <a:gd name="connsiteY5" fmla="*/ 4155902 h 7175222"/>
                  <a:gd name="connsiteX6" fmla="*/ 2903091 w 9273410"/>
                  <a:gd name="connsiteY6" fmla="*/ 4541982 h 7175222"/>
                  <a:gd name="connsiteX7" fmla="*/ 3705731 w 9273410"/>
                  <a:gd name="connsiteY7" fmla="*/ 5182062 h 7175222"/>
                  <a:gd name="connsiteX8" fmla="*/ 4335651 w 9273410"/>
                  <a:gd name="connsiteY8" fmla="*/ 5598622 h 7175222"/>
                  <a:gd name="connsiteX9" fmla="*/ 5138291 w 9273410"/>
                  <a:gd name="connsiteY9" fmla="*/ 5944062 h 7175222"/>
                  <a:gd name="connsiteX10" fmla="*/ 5697091 w 9273410"/>
                  <a:gd name="connsiteY10" fmla="*/ 5984702 h 7175222"/>
                  <a:gd name="connsiteX11" fmla="*/ 6113651 w 9273410"/>
                  <a:gd name="connsiteY11" fmla="*/ 6116782 h 7175222"/>
                  <a:gd name="connsiteX12" fmla="*/ 6469251 w 9273410"/>
                  <a:gd name="connsiteY12" fmla="*/ 6208222 h 7175222"/>
                  <a:gd name="connsiteX13" fmla="*/ 6946771 w 9273410"/>
                  <a:gd name="connsiteY13" fmla="*/ 6259022 h 7175222"/>
                  <a:gd name="connsiteX14" fmla="*/ 7322691 w 9273410"/>
                  <a:gd name="connsiteY14" fmla="*/ 6330142 h 7175222"/>
                  <a:gd name="connsiteX15" fmla="*/ 7800211 w 9273410"/>
                  <a:gd name="connsiteY15" fmla="*/ 6177742 h 7175222"/>
                  <a:gd name="connsiteX16" fmla="*/ 8430131 w 9273410"/>
                  <a:gd name="connsiteY16" fmla="*/ 5791662 h 7175222"/>
                  <a:gd name="connsiteX17" fmla="*/ 9242931 w 9273410"/>
                  <a:gd name="connsiteY17" fmla="*/ 5121102 h 7175222"/>
                  <a:gd name="connsiteX18" fmla="*/ 9273411 w 9273410"/>
                  <a:gd name="connsiteY18" fmla="*/ 5791662 h 7175222"/>
                  <a:gd name="connsiteX19" fmla="*/ 8267571 w 9273410"/>
                  <a:gd name="connsiteY19" fmla="*/ 6340302 h 7175222"/>
                  <a:gd name="connsiteX20" fmla="*/ 7678291 w 9273410"/>
                  <a:gd name="connsiteY20" fmla="*/ 6878782 h 7175222"/>
                  <a:gd name="connsiteX21" fmla="*/ 7306229 w 9273410"/>
                  <a:gd name="connsiteY21" fmla="*/ 7175222 h 7175222"/>
                  <a:gd name="connsiteX22" fmla="*/ 5151298 w 9273410"/>
                  <a:gd name="connsiteY22" fmla="*/ 7167785 h 7175222"/>
                  <a:gd name="connsiteX23" fmla="*/ 4549011 w 9273410"/>
                  <a:gd name="connsiteY23" fmla="*/ 6817822 h 7175222"/>
                  <a:gd name="connsiteX24" fmla="*/ 2831971 w 9273410"/>
                  <a:gd name="connsiteY24" fmla="*/ 5852622 h 7175222"/>
                  <a:gd name="connsiteX25" fmla="*/ 2090291 w 9273410"/>
                  <a:gd name="connsiteY25" fmla="*/ 5507182 h 7175222"/>
                  <a:gd name="connsiteX26" fmla="*/ 1592451 w 9273410"/>
                  <a:gd name="connsiteY26" fmla="*/ 4856942 h 7175222"/>
                  <a:gd name="connsiteX27" fmla="*/ 5068 w 9273410"/>
                  <a:gd name="connsiteY27" fmla="*/ 3998033 h 7175222"/>
                  <a:gd name="connsiteX28" fmla="*/ 0 w 9273410"/>
                  <a:gd name="connsiteY28" fmla="*/ 2962547 h 7175222"/>
                  <a:gd name="connsiteX29" fmla="*/ 545971 w 9273410"/>
                  <a:gd name="connsiteY29" fmla="*/ 3211022 h 7175222"/>
                  <a:gd name="connsiteX30" fmla="*/ 1196211 w 9273410"/>
                  <a:gd name="connsiteY30" fmla="*/ 3495502 h 7175222"/>
                  <a:gd name="connsiteX31" fmla="*/ 1480691 w 9273410"/>
                  <a:gd name="connsiteY31" fmla="*/ 3525982 h 7175222"/>
                  <a:gd name="connsiteX32" fmla="*/ 1633091 w 9273410"/>
                  <a:gd name="connsiteY32" fmla="*/ 3485342 h 7175222"/>
                  <a:gd name="connsiteX33" fmla="*/ 1612771 w 9273410"/>
                  <a:gd name="connsiteY33" fmla="*/ 3292302 h 7175222"/>
                  <a:gd name="connsiteX34" fmla="*/ 1419731 w 9273410"/>
                  <a:gd name="connsiteY34" fmla="*/ 2540462 h 7175222"/>
                  <a:gd name="connsiteX35" fmla="*/ 1267331 w 9273410"/>
                  <a:gd name="connsiteY35" fmla="*/ 1676862 h 7175222"/>
                  <a:gd name="connsiteX36" fmla="*/ 1043811 w 9273410"/>
                  <a:gd name="connsiteY36" fmla="*/ 843742 h 7175222"/>
                  <a:gd name="connsiteX37" fmla="*/ 652620 w 9273410"/>
                  <a:gd name="connsiteY37" fmla="*/ 5114 h 7175222"/>
                  <a:gd name="connsiteX38" fmla="*/ 1526576 w 9273410"/>
                  <a:gd name="connsiteY38" fmla="*/ 1 h 7175222"/>
                  <a:gd name="connsiteX39" fmla="*/ 1440051 w 9273410"/>
                  <a:gd name="connsiteY39" fmla="*/ 223982 h 7175222"/>
                  <a:gd name="connsiteX0" fmla="*/ 1440051 w 9273410"/>
                  <a:gd name="connsiteY0" fmla="*/ 223982 h 7167785"/>
                  <a:gd name="connsiteX1" fmla="*/ 1673731 w 9273410"/>
                  <a:gd name="connsiteY1" fmla="*/ 1179022 h 7167785"/>
                  <a:gd name="connsiteX2" fmla="*/ 1805811 w 9273410"/>
                  <a:gd name="connsiteY2" fmla="*/ 1697182 h 7167785"/>
                  <a:gd name="connsiteX3" fmla="*/ 1836291 w 9273410"/>
                  <a:gd name="connsiteY3" fmla="*/ 2205182 h 7167785"/>
                  <a:gd name="connsiteX4" fmla="*/ 2232531 w 9273410"/>
                  <a:gd name="connsiteY4" fmla="*/ 3678382 h 7167785"/>
                  <a:gd name="connsiteX5" fmla="*/ 2517011 w 9273410"/>
                  <a:gd name="connsiteY5" fmla="*/ 4155902 h 7167785"/>
                  <a:gd name="connsiteX6" fmla="*/ 2903091 w 9273410"/>
                  <a:gd name="connsiteY6" fmla="*/ 4541982 h 7167785"/>
                  <a:gd name="connsiteX7" fmla="*/ 3705731 w 9273410"/>
                  <a:gd name="connsiteY7" fmla="*/ 5182062 h 7167785"/>
                  <a:gd name="connsiteX8" fmla="*/ 4335651 w 9273410"/>
                  <a:gd name="connsiteY8" fmla="*/ 5598622 h 7167785"/>
                  <a:gd name="connsiteX9" fmla="*/ 5138291 w 9273410"/>
                  <a:gd name="connsiteY9" fmla="*/ 5944062 h 7167785"/>
                  <a:gd name="connsiteX10" fmla="*/ 5697091 w 9273410"/>
                  <a:gd name="connsiteY10" fmla="*/ 5984702 h 7167785"/>
                  <a:gd name="connsiteX11" fmla="*/ 6113651 w 9273410"/>
                  <a:gd name="connsiteY11" fmla="*/ 6116782 h 7167785"/>
                  <a:gd name="connsiteX12" fmla="*/ 6469251 w 9273410"/>
                  <a:gd name="connsiteY12" fmla="*/ 6208222 h 7167785"/>
                  <a:gd name="connsiteX13" fmla="*/ 6946771 w 9273410"/>
                  <a:gd name="connsiteY13" fmla="*/ 6259022 h 7167785"/>
                  <a:gd name="connsiteX14" fmla="*/ 7322691 w 9273410"/>
                  <a:gd name="connsiteY14" fmla="*/ 6330142 h 7167785"/>
                  <a:gd name="connsiteX15" fmla="*/ 7800211 w 9273410"/>
                  <a:gd name="connsiteY15" fmla="*/ 6177742 h 7167785"/>
                  <a:gd name="connsiteX16" fmla="*/ 8430131 w 9273410"/>
                  <a:gd name="connsiteY16" fmla="*/ 5791662 h 7167785"/>
                  <a:gd name="connsiteX17" fmla="*/ 9242931 w 9273410"/>
                  <a:gd name="connsiteY17" fmla="*/ 5121102 h 7167785"/>
                  <a:gd name="connsiteX18" fmla="*/ 9273411 w 9273410"/>
                  <a:gd name="connsiteY18" fmla="*/ 5791662 h 7167785"/>
                  <a:gd name="connsiteX19" fmla="*/ 8267571 w 9273410"/>
                  <a:gd name="connsiteY19" fmla="*/ 6340302 h 7167785"/>
                  <a:gd name="connsiteX20" fmla="*/ 7678291 w 9273410"/>
                  <a:gd name="connsiteY20" fmla="*/ 6878782 h 7167785"/>
                  <a:gd name="connsiteX21" fmla="*/ 7306229 w 9273410"/>
                  <a:gd name="connsiteY21" fmla="*/ 7158648 h 7167785"/>
                  <a:gd name="connsiteX22" fmla="*/ 5151298 w 9273410"/>
                  <a:gd name="connsiteY22" fmla="*/ 7167785 h 7167785"/>
                  <a:gd name="connsiteX23" fmla="*/ 4549011 w 9273410"/>
                  <a:gd name="connsiteY23" fmla="*/ 6817822 h 7167785"/>
                  <a:gd name="connsiteX24" fmla="*/ 2831971 w 9273410"/>
                  <a:gd name="connsiteY24" fmla="*/ 5852622 h 7167785"/>
                  <a:gd name="connsiteX25" fmla="*/ 2090291 w 9273410"/>
                  <a:gd name="connsiteY25" fmla="*/ 5507182 h 7167785"/>
                  <a:gd name="connsiteX26" fmla="*/ 1592451 w 9273410"/>
                  <a:gd name="connsiteY26" fmla="*/ 4856942 h 7167785"/>
                  <a:gd name="connsiteX27" fmla="*/ 5068 w 9273410"/>
                  <a:gd name="connsiteY27" fmla="*/ 3998033 h 7167785"/>
                  <a:gd name="connsiteX28" fmla="*/ 0 w 9273410"/>
                  <a:gd name="connsiteY28" fmla="*/ 2962547 h 7167785"/>
                  <a:gd name="connsiteX29" fmla="*/ 545971 w 9273410"/>
                  <a:gd name="connsiteY29" fmla="*/ 3211022 h 7167785"/>
                  <a:gd name="connsiteX30" fmla="*/ 1196211 w 9273410"/>
                  <a:gd name="connsiteY30" fmla="*/ 3495502 h 7167785"/>
                  <a:gd name="connsiteX31" fmla="*/ 1480691 w 9273410"/>
                  <a:gd name="connsiteY31" fmla="*/ 3525982 h 7167785"/>
                  <a:gd name="connsiteX32" fmla="*/ 1633091 w 9273410"/>
                  <a:gd name="connsiteY32" fmla="*/ 3485342 h 7167785"/>
                  <a:gd name="connsiteX33" fmla="*/ 1612771 w 9273410"/>
                  <a:gd name="connsiteY33" fmla="*/ 3292302 h 7167785"/>
                  <a:gd name="connsiteX34" fmla="*/ 1419731 w 9273410"/>
                  <a:gd name="connsiteY34" fmla="*/ 2540462 h 7167785"/>
                  <a:gd name="connsiteX35" fmla="*/ 1267331 w 9273410"/>
                  <a:gd name="connsiteY35" fmla="*/ 1676862 h 7167785"/>
                  <a:gd name="connsiteX36" fmla="*/ 1043811 w 9273410"/>
                  <a:gd name="connsiteY36" fmla="*/ 843742 h 7167785"/>
                  <a:gd name="connsiteX37" fmla="*/ 652620 w 9273410"/>
                  <a:gd name="connsiteY37" fmla="*/ 5114 h 7167785"/>
                  <a:gd name="connsiteX38" fmla="*/ 1526576 w 9273410"/>
                  <a:gd name="connsiteY38" fmla="*/ 1 h 7167785"/>
                  <a:gd name="connsiteX39" fmla="*/ 1440051 w 9273410"/>
                  <a:gd name="connsiteY39" fmla="*/ 223982 h 7167785"/>
                  <a:gd name="connsiteX0" fmla="*/ 1440051 w 9256838"/>
                  <a:gd name="connsiteY0" fmla="*/ 223982 h 7167785"/>
                  <a:gd name="connsiteX1" fmla="*/ 1673731 w 9256838"/>
                  <a:gd name="connsiteY1" fmla="*/ 1179022 h 7167785"/>
                  <a:gd name="connsiteX2" fmla="*/ 1805811 w 9256838"/>
                  <a:gd name="connsiteY2" fmla="*/ 1697182 h 7167785"/>
                  <a:gd name="connsiteX3" fmla="*/ 1836291 w 9256838"/>
                  <a:gd name="connsiteY3" fmla="*/ 2205182 h 7167785"/>
                  <a:gd name="connsiteX4" fmla="*/ 2232531 w 9256838"/>
                  <a:gd name="connsiteY4" fmla="*/ 3678382 h 7167785"/>
                  <a:gd name="connsiteX5" fmla="*/ 2517011 w 9256838"/>
                  <a:gd name="connsiteY5" fmla="*/ 4155902 h 7167785"/>
                  <a:gd name="connsiteX6" fmla="*/ 2903091 w 9256838"/>
                  <a:gd name="connsiteY6" fmla="*/ 4541982 h 7167785"/>
                  <a:gd name="connsiteX7" fmla="*/ 3705731 w 9256838"/>
                  <a:gd name="connsiteY7" fmla="*/ 5182062 h 7167785"/>
                  <a:gd name="connsiteX8" fmla="*/ 4335651 w 9256838"/>
                  <a:gd name="connsiteY8" fmla="*/ 5598622 h 7167785"/>
                  <a:gd name="connsiteX9" fmla="*/ 5138291 w 9256838"/>
                  <a:gd name="connsiteY9" fmla="*/ 5944062 h 7167785"/>
                  <a:gd name="connsiteX10" fmla="*/ 5697091 w 9256838"/>
                  <a:gd name="connsiteY10" fmla="*/ 5984702 h 7167785"/>
                  <a:gd name="connsiteX11" fmla="*/ 6113651 w 9256838"/>
                  <a:gd name="connsiteY11" fmla="*/ 6116782 h 7167785"/>
                  <a:gd name="connsiteX12" fmla="*/ 6469251 w 9256838"/>
                  <a:gd name="connsiteY12" fmla="*/ 6208222 h 7167785"/>
                  <a:gd name="connsiteX13" fmla="*/ 6946771 w 9256838"/>
                  <a:gd name="connsiteY13" fmla="*/ 6259022 h 7167785"/>
                  <a:gd name="connsiteX14" fmla="*/ 7322691 w 9256838"/>
                  <a:gd name="connsiteY14" fmla="*/ 6330142 h 7167785"/>
                  <a:gd name="connsiteX15" fmla="*/ 7800211 w 9256838"/>
                  <a:gd name="connsiteY15" fmla="*/ 6177742 h 7167785"/>
                  <a:gd name="connsiteX16" fmla="*/ 8430131 w 9256838"/>
                  <a:gd name="connsiteY16" fmla="*/ 5791662 h 7167785"/>
                  <a:gd name="connsiteX17" fmla="*/ 9242931 w 9256838"/>
                  <a:gd name="connsiteY17" fmla="*/ 5121102 h 7167785"/>
                  <a:gd name="connsiteX18" fmla="*/ 9256838 w 9256838"/>
                  <a:gd name="connsiteY18" fmla="*/ 5786137 h 7167785"/>
                  <a:gd name="connsiteX19" fmla="*/ 8267571 w 9256838"/>
                  <a:gd name="connsiteY19" fmla="*/ 6340302 h 7167785"/>
                  <a:gd name="connsiteX20" fmla="*/ 7678291 w 9256838"/>
                  <a:gd name="connsiteY20" fmla="*/ 6878782 h 7167785"/>
                  <a:gd name="connsiteX21" fmla="*/ 7306229 w 9256838"/>
                  <a:gd name="connsiteY21" fmla="*/ 7158648 h 7167785"/>
                  <a:gd name="connsiteX22" fmla="*/ 5151298 w 9256838"/>
                  <a:gd name="connsiteY22" fmla="*/ 7167785 h 7167785"/>
                  <a:gd name="connsiteX23" fmla="*/ 4549011 w 9256838"/>
                  <a:gd name="connsiteY23" fmla="*/ 6817822 h 7167785"/>
                  <a:gd name="connsiteX24" fmla="*/ 2831971 w 9256838"/>
                  <a:gd name="connsiteY24" fmla="*/ 5852622 h 7167785"/>
                  <a:gd name="connsiteX25" fmla="*/ 2090291 w 9256838"/>
                  <a:gd name="connsiteY25" fmla="*/ 5507182 h 7167785"/>
                  <a:gd name="connsiteX26" fmla="*/ 1592451 w 9256838"/>
                  <a:gd name="connsiteY26" fmla="*/ 4856942 h 7167785"/>
                  <a:gd name="connsiteX27" fmla="*/ 5068 w 9256838"/>
                  <a:gd name="connsiteY27" fmla="*/ 3998033 h 7167785"/>
                  <a:gd name="connsiteX28" fmla="*/ 0 w 9256838"/>
                  <a:gd name="connsiteY28" fmla="*/ 2962547 h 7167785"/>
                  <a:gd name="connsiteX29" fmla="*/ 545971 w 9256838"/>
                  <a:gd name="connsiteY29" fmla="*/ 3211022 h 7167785"/>
                  <a:gd name="connsiteX30" fmla="*/ 1196211 w 9256838"/>
                  <a:gd name="connsiteY30" fmla="*/ 3495502 h 7167785"/>
                  <a:gd name="connsiteX31" fmla="*/ 1480691 w 9256838"/>
                  <a:gd name="connsiteY31" fmla="*/ 3525982 h 7167785"/>
                  <a:gd name="connsiteX32" fmla="*/ 1633091 w 9256838"/>
                  <a:gd name="connsiteY32" fmla="*/ 3485342 h 7167785"/>
                  <a:gd name="connsiteX33" fmla="*/ 1612771 w 9256838"/>
                  <a:gd name="connsiteY33" fmla="*/ 3292302 h 7167785"/>
                  <a:gd name="connsiteX34" fmla="*/ 1419731 w 9256838"/>
                  <a:gd name="connsiteY34" fmla="*/ 2540462 h 7167785"/>
                  <a:gd name="connsiteX35" fmla="*/ 1267331 w 9256838"/>
                  <a:gd name="connsiteY35" fmla="*/ 1676862 h 7167785"/>
                  <a:gd name="connsiteX36" fmla="*/ 1043811 w 9256838"/>
                  <a:gd name="connsiteY36" fmla="*/ 843742 h 7167785"/>
                  <a:gd name="connsiteX37" fmla="*/ 652620 w 9256838"/>
                  <a:gd name="connsiteY37" fmla="*/ 5114 h 7167785"/>
                  <a:gd name="connsiteX38" fmla="*/ 1526576 w 9256838"/>
                  <a:gd name="connsiteY38" fmla="*/ 1 h 7167785"/>
                  <a:gd name="connsiteX39" fmla="*/ 1440051 w 9256838"/>
                  <a:gd name="connsiteY39" fmla="*/ 223982 h 7167785"/>
                  <a:gd name="connsiteX0" fmla="*/ 1440051 w 9242931"/>
                  <a:gd name="connsiteY0" fmla="*/ 223982 h 7167785"/>
                  <a:gd name="connsiteX1" fmla="*/ 1673731 w 9242931"/>
                  <a:gd name="connsiteY1" fmla="*/ 1179022 h 7167785"/>
                  <a:gd name="connsiteX2" fmla="*/ 1805811 w 9242931"/>
                  <a:gd name="connsiteY2" fmla="*/ 1697182 h 7167785"/>
                  <a:gd name="connsiteX3" fmla="*/ 1836291 w 9242931"/>
                  <a:gd name="connsiteY3" fmla="*/ 2205182 h 7167785"/>
                  <a:gd name="connsiteX4" fmla="*/ 2232531 w 9242931"/>
                  <a:gd name="connsiteY4" fmla="*/ 3678382 h 7167785"/>
                  <a:gd name="connsiteX5" fmla="*/ 2517011 w 9242931"/>
                  <a:gd name="connsiteY5" fmla="*/ 4155902 h 7167785"/>
                  <a:gd name="connsiteX6" fmla="*/ 2903091 w 9242931"/>
                  <a:gd name="connsiteY6" fmla="*/ 4541982 h 7167785"/>
                  <a:gd name="connsiteX7" fmla="*/ 3705731 w 9242931"/>
                  <a:gd name="connsiteY7" fmla="*/ 5182062 h 7167785"/>
                  <a:gd name="connsiteX8" fmla="*/ 4335651 w 9242931"/>
                  <a:gd name="connsiteY8" fmla="*/ 5598622 h 7167785"/>
                  <a:gd name="connsiteX9" fmla="*/ 5138291 w 9242931"/>
                  <a:gd name="connsiteY9" fmla="*/ 5944062 h 7167785"/>
                  <a:gd name="connsiteX10" fmla="*/ 5697091 w 9242931"/>
                  <a:gd name="connsiteY10" fmla="*/ 5984702 h 7167785"/>
                  <a:gd name="connsiteX11" fmla="*/ 6113651 w 9242931"/>
                  <a:gd name="connsiteY11" fmla="*/ 6116782 h 7167785"/>
                  <a:gd name="connsiteX12" fmla="*/ 6469251 w 9242931"/>
                  <a:gd name="connsiteY12" fmla="*/ 6208222 h 7167785"/>
                  <a:gd name="connsiteX13" fmla="*/ 6946771 w 9242931"/>
                  <a:gd name="connsiteY13" fmla="*/ 6259022 h 7167785"/>
                  <a:gd name="connsiteX14" fmla="*/ 7322691 w 9242931"/>
                  <a:gd name="connsiteY14" fmla="*/ 6330142 h 7167785"/>
                  <a:gd name="connsiteX15" fmla="*/ 7800211 w 9242931"/>
                  <a:gd name="connsiteY15" fmla="*/ 6177742 h 7167785"/>
                  <a:gd name="connsiteX16" fmla="*/ 8430131 w 9242931"/>
                  <a:gd name="connsiteY16" fmla="*/ 5791662 h 7167785"/>
                  <a:gd name="connsiteX17" fmla="*/ 9242931 w 9242931"/>
                  <a:gd name="connsiteY17" fmla="*/ 5121102 h 7167785"/>
                  <a:gd name="connsiteX18" fmla="*/ 9223690 w 9242931"/>
                  <a:gd name="connsiteY18" fmla="*/ 5786137 h 7167785"/>
                  <a:gd name="connsiteX19" fmla="*/ 8267571 w 9242931"/>
                  <a:gd name="connsiteY19" fmla="*/ 6340302 h 7167785"/>
                  <a:gd name="connsiteX20" fmla="*/ 7678291 w 9242931"/>
                  <a:gd name="connsiteY20" fmla="*/ 6878782 h 7167785"/>
                  <a:gd name="connsiteX21" fmla="*/ 7306229 w 9242931"/>
                  <a:gd name="connsiteY21" fmla="*/ 7158648 h 7167785"/>
                  <a:gd name="connsiteX22" fmla="*/ 5151298 w 9242931"/>
                  <a:gd name="connsiteY22" fmla="*/ 7167785 h 7167785"/>
                  <a:gd name="connsiteX23" fmla="*/ 4549011 w 9242931"/>
                  <a:gd name="connsiteY23" fmla="*/ 6817822 h 7167785"/>
                  <a:gd name="connsiteX24" fmla="*/ 2831971 w 9242931"/>
                  <a:gd name="connsiteY24" fmla="*/ 5852622 h 7167785"/>
                  <a:gd name="connsiteX25" fmla="*/ 2090291 w 9242931"/>
                  <a:gd name="connsiteY25" fmla="*/ 5507182 h 7167785"/>
                  <a:gd name="connsiteX26" fmla="*/ 1592451 w 9242931"/>
                  <a:gd name="connsiteY26" fmla="*/ 4856942 h 7167785"/>
                  <a:gd name="connsiteX27" fmla="*/ 5068 w 9242931"/>
                  <a:gd name="connsiteY27" fmla="*/ 3998033 h 7167785"/>
                  <a:gd name="connsiteX28" fmla="*/ 0 w 9242931"/>
                  <a:gd name="connsiteY28" fmla="*/ 2962547 h 7167785"/>
                  <a:gd name="connsiteX29" fmla="*/ 545971 w 9242931"/>
                  <a:gd name="connsiteY29" fmla="*/ 3211022 h 7167785"/>
                  <a:gd name="connsiteX30" fmla="*/ 1196211 w 9242931"/>
                  <a:gd name="connsiteY30" fmla="*/ 3495502 h 7167785"/>
                  <a:gd name="connsiteX31" fmla="*/ 1480691 w 9242931"/>
                  <a:gd name="connsiteY31" fmla="*/ 3525982 h 7167785"/>
                  <a:gd name="connsiteX32" fmla="*/ 1633091 w 9242931"/>
                  <a:gd name="connsiteY32" fmla="*/ 3485342 h 7167785"/>
                  <a:gd name="connsiteX33" fmla="*/ 1612771 w 9242931"/>
                  <a:gd name="connsiteY33" fmla="*/ 3292302 h 7167785"/>
                  <a:gd name="connsiteX34" fmla="*/ 1419731 w 9242931"/>
                  <a:gd name="connsiteY34" fmla="*/ 2540462 h 7167785"/>
                  <a:gd name="connsiteX35" fmla="*/ 1267331 w 9242931"/>
                  <a:gd name="connsiteY35" fmla="*/ 1676862 h 7167785"/>
                  <a:gd name="connsiteX36" fmla="*/ 1043811 w 9242931"/>
                  <a:gd name="connsiteY36" fmla="*/ 843742 h 7167785"/>
                  <a:gd name="connsiteX37" fmla="*/ 652620 w 9242931"/>
                  <a:gd name="connsiteY37" fmla="*/ 5114 h 7167785"/>
                  <a:gd name="connsiteX38" fmla="*/ 1526576 w 9242931"/>
                  <a:gd name="connsiteY38" fmla="*/ 1 h 7167785"/>
                  <a:gd name="connsiteX39" fmla="*/ 1440051 w 9242931"/>
                  <a:gd name="connsiteY39" fmla="*/ 223982 h 7167785"/>
                  <a:gd name="connsiteX0" fmla="*/ 1440051 w 9242931"/>
                  <a:gd name="connsiteY0" fmla="*/ 223982 h 7167785"/>
                  <a:gd name="connsiteX1" fmla="*/ 1673731 w 9242931"/>
                  <a:gd name="connsiteY1" fmla="*/ 1179022 h 7167785"/>
                  <a:gd name="connsiteX2" fmla="*/ 1805811 w 9242931"/>
                  <a:gd name="connsiteY2" fmla="*/ 1697182 h 7167785"/>
                  <a:gd name="connsiteX3" fmla="*/ 1836291 w 9242931"/>
                  <a:gd name="connsiteY3" fmla="*/ 2205182 h 7167785"/>
                  <a:gd name="connsiteX4" fmla="*/ 2232531 w 9242931"/>
                  <a:gd name="connsiteY4" fmla="*/ 3678382 h 7167785"/>
                  <a:gd name="connsiteX5" fmla="*/ 2517011 w 9242931"/>
                  <a:gd name="connsiteY5" fmla="*/ 4155902 h 7167785"/>
                  <a:gd name="connsiteX6" fmla="*/ 2903091 w 9242931"/>
                  <a:gd name="connsiteY6" fmla="*/ 4541982 h 7167785"/>
                  <a:gd name="connsiteX7" fmla="*/ 3705731 w 9242931"/>
                  <a:gd name="connsiteY7" fmla="*/ 5182062 h 7167785"/>
                  <a:gd name="connsiteX8" fmla="*/ 4335651 w 9242931"/>
                  <a:gd name="connsiteY8" fmla="*/ 5598622 h 7167785"/>
                  <a:gd name="connsiteX9" fmla="*/ 5138291 w 9242931"/>
                  <a:gd name="connsiteY9" fmla="*/ 5944062 h 7167785"/>
                  <a:gd name="connsiteX10" fmla="*/ 5697091 w 9242931"/>
                  <a:gd name="connsiteY10" fmla="*/ 5984702 h 7167785"/>
                  <a:gd name="connsiteX11" fmla="*/ 6113651 w 9242931"/>
                  <a:gd name="connsiteY11" fmla="*/ 6116782 h 7167785"/>
                  <a:gd name="connsiteX12" fmla="*/ 6469251 w 9242931"/>
                  <a:gd name="connsiteY12" fmla="*/ 6208222 h 7167785"/>
                  <a:gd name="connsiteX13" fmla="*/ 6946771 w 9242931"/>
                  <a:gd name="connsiteY13" fmla="*/ 6259022 h 7167785"/>
                  <a:gd name="connsiteX14" fmla="*/ 7322691 w 9242931"/>
                  <a:gd name="connsiteY14" fmla="*/ 6330142 h 7167785"/>
                  <a:gd name="connsiteX15" fmla="*/ 7800211 w 9242931"/>
                  <a:gd name="connsiteY15" fmla="*/ 6177742 h 7167785"/>
                  <a:gd name="connsiteX16" fmla="*/ 8430131 w 9242931"/>
                  <a:gd name="connsiteY16" fmla="*/ 5791662 h 7167785"/>
                  <a:gd name="connsiteX17" fmla="*/ 9242931 w 9242931"/>
                  <a:gd name="connsiteY17" fmla="*/ 5121102 h 7167785"/>
                  <a:gd name="connsiteX18" fmla="*/ 9240264 w 9242931"/>
                  <a:gd name="connsiteY18" fmla="*/ 5764038 h 7167785"/>
                  <a:gd name="connsiteX19" fmla="*/ 8267571 w 9242931"/>
                  <a:gd name="connsiteY19" fmla="*/ 6340302 h 7167785"/>
                  <a:gd name="connsiteX20" fmla="*/ 7678291 w 9242931"/>
                  <a:gd name="connsiteY20" fmla="*/ 6878782 h 7167785"/>
                  <a:gd name="connsiteX21" fmla="*/ 7306229 w 9242931"/>
                  <a:gd name="connsiteY21" fmla="*/ 7158648 h 7167785"/>
                  <a:gd name="connsiteX22" fmla="*/ 5151298 w 9242931"/>
                  <a:gd name="connsiteY22" fmla="*/ 7167785 h 7167785"/>
                  <a:gd name="connsiteX23" fmla="*/ 4549011 w 9242931"/>
                  <a:gd name="connsiteY23" fmla="*/ 6817822 h 7167785"/>
                  <a:gd name="connsiteX24" fmla="*/ 2831971 w 9242931"/>
                  <a:gd name="connsiteY24" fmla="*/ 5852622 h 7167785"/>
                  <a:gd name="connsiteX25" fmla="*/ 2090291 w 9242931"/>
                  <a:gd name="connsiteY25" fmla="*/ 5507182 h 7167785"/>
                  <a:gd name="connsiteX26" fmla="*/ 1592451 w 9242931"/>
                  <a:gd name="connsiteY26" fmla="*/ 4856942 h 7167785"/>
                  <a:gd name="connsiteX27" fmla="*/ 5068 w 9242931"/>
                  <a:gd name="connsiteY27" fmla="*/ 3998033 h 7167785"/>
                  <a:gd name="connsiteX28" fmla="*/ 0 w 9242931"/>
                  <a:gd name="connsiteY28" fmla="*/ 2962547 h 7167785"/>
                  <a:gd name="connsiteX29" fmla="*/ 545971 w 9242931"/>
                  <a:gd name="connsiteY29" fmla="*/ 3211022 h 7167785"/>
                  <a:gd name="connsiteX30" fmla="*/ 1196211 w 9242931"/>
                  <a:gd name="connsiteY30" fmla="*/ 3495502 h 7167785"/>
                  <a:gd name="connsiteX31" fmla="*/ 1480691 w 9242931"/>
                  <a:gd name="connsiteY31" fmla="*/ 3525982 h 7167785"/>
                  <a:gd name="connsiteX32" fmla="*/ 1633091 w 9242931"/>
                  <a:gd name="connsiteY32" fmla="*/ 3485342 h 7167785"/>
                  <a:gd name="connsiteX33" fmla="*/ 1612771 w 9242931"/>
                  <a:gd name="connsiteY33" fmla="*/ 3292302 h 7167785"/>
                  <a:gd name="connsiteX34" fmla="*/ 1419731 w 9242931"/>
                  <a:gd name="connsiteY34" fmla="*/ 2540462 h 7167785"/>
                  <a:gd name="connsiteX35" fmla="*/ 1267331 w 9242931"/>
                  <a:gd name="connsiteY35" fmla="*/ 1676862 h 7167785"/>
                  <a:gd name="connsiteX36" fmla="*/ 1043811 w 9242931"/>
                  <a:gd name="connsiteY36" fmla="*/ 843742 h 7167785"/>
                  <a:gd name="connsiteX37" fmla="*/ 652620 w 9242931"/>
                  <a:gd name="connsiteY37" fmla="*/ 5114 h 7167785"/>
                  <a:gd name="connsiteX38" fmla="*/ 1526576 w 9242931"/>
                  <a:gd name="connsiteY38" fmla="*/ 1 h 7167785"/>
                  <a:gd name="connsiteX39" fmla="*/ 1440051 w 9242931"/>
                  <a:gd name="connsiteY39" fmla="*/ 223982 h 7167785"/>
                  <a:gd name="connsiteX0" fmla="*/ 1440051 w 9242931"/>
                  <a:gd name="connsiteY0" fmla="*/ 223982 h 7167785"/>
                  <a:gd name="connsiteX1" fmla="*/ 1673731 w 9242931"/>
                  <a:gd name="connsiteY1" fmla="*/ 1179022 h 7167785"/>
                  <a:gd name="connsiteX2" fmla="*/ 1805811 w 9242931"/>
                  <a:gd name="connsiteY2" fmla="*/ 1697182 h 7167785"/>
                  <a:gd name="connsiteX3" fmla="*/ 1836291 w 9242931"/>
                  <a:gd name="connsiteY3" fmla="*/ 2205182 h 7167785"/>
                  <a:gd name="connsiteX4" fmla="*/ 2232531 w 9242931"/>
                  <a:gd name="connsiteY4" fmla="*/ 3678382 h 7167785"/>
                  <a:gd name="connsiteX5" fmla="*/ 2517011 w 9242931"/>
                  <a:gd name="connsiteY5" fmla="*/ 4155902 h 7167785"/>
                  <a:gd name="connsiteX6" fmla="*/ 2903091 w 9242931"/>
                  <a:gd name="connsiteY6" fmla="*/ 4541982 h 7167785"/>
                  <a:gd name="connsiteX7" fmla="*/ 3705731 w 9242931"/>
                  <a:gd name="connsiteY7" fmla="*/ 5182062 h 7167785"/>
                  <a:gd name="connsiteX8" fmla="*/ 4335651 w 9242931"/>
                  <a:gd name="connsiteY8" fmla="*/ 5598622 h 7167785"/>
                  <a:gd name="connsiteX9" fmla="*/ 5138291 w 9242931"/>
                  <a:gd name="connsiteY9" fmla="*/ 5944062 h 7167785"/>
                  <a:gd name="connsiteX10" fmla="*/ 5697091 w 9242931"/>
                  <a:gd name="connsiteY10" fmla="*/ 5984702 h 7167785"/>
                  <a:gd name="connsiteX11" fmla="*/ 6113651 w 9242931"/>
                  <a:gd name="connsiteY11" fmla="*/ 6116782 h 7167785"/>
                  <a:gd name="connsiteX12" fmla="*/ 6469251 w 9242931"/>
                  <a:gd name="connsiteY12" fmla="*/ 6208222 h 7167785"/>
                  <a:gd name="connsiteX13" fmla="*/ 6946771 w 9242931"/>
                  <a:gd name="connsiteY13" fmla="*/ 6259022 h 7167785"/>
                  <a:gd name="connsiteX14" fmla="*/ 7322691 w 9242931"/>
                  <a:gd name="connsiteY14" fmla="*/ 6330142 h 7167785"/>
                  <a:gd name="connsiteX15" fmla="*/ 7800211 w 9242931"/>
                  <a:gd name="connsiteY15" fmla="*/ 6177742 h 7167785"/>
                  <a:gd name="connsiteX16" fmla="*/ 8430131 w 9242931"/>
                  <a:gd name="connsiteY16" fmla="*/ 5791662 h 7167785"/>
                  <a:gd name="connsiteX17" fmla="*/ 9242931 w 9242931"/>
                  <a:gd name="connsiteY17" fmla="*/ 5121102 h 7167785"/>
                  <a:gd name="connsiteX18" fmla="*/ 9240264 w 9242931"/>
                  <a:gd name="connsiteY18" fmla="*/ 5764038 h 7167785"/>
                  <a:gd name="connsiteX19" fmla="*/ 8267571 w 9242931"/>
                  <a:gd name="connsiteY19" fmla="*/ 6340302 h 7167785"/>
                  <a:gd name="connsiteX20" fmla="*/ 7678291 w 9242931"/>
                  <a:gd name="connsiteY20" fmla="*/ 6878782 h 7167785"/>
                  <a:gd name="connsiteX21" fmla="*/ 7306229 w 9242931"/>
                  <a:gd name="connsiteY21" fmla="*/ 7158648 h 7167785"/>
                  <a:gd name="connsiteX22" fmla="*/ 5151298 w 9242931"/>
                  <a:gd name="connsiteY22" fmla="*/ 7167785 h 7167785"/>
                  <a:gd name="connsiteX23" fmla="*/ 4549011 w 9242931"/>
                  <a:gd name="connsiteY23" fmla="*/ 6817822 h 7167785"/>
                  <a:gd name="connsiteX24" fmla="*/ 2831971 w 9242931"/>
                  <a:gd name="connsiteY24" fmla="*/ 5852622 h 7167785"/>
                  <a:gd name="connsiteX25" fmla="*/ 2090291 w 9242931"/>
                  <a:gd name="connsiteY25" fmla="*/ 5507182 h 7167785"/>
                  <a:gd name="connsiteX26" fmla="*/ 1592451 w 9242931"/>
                  <a:gd name="connsiteY26" fmla="*/ 4856942 h 7167785"/>
                  <a:gd name="connsiteX27" fmla="*/ 5068 w 9242931"/>
                  <a:gd name="connsiteY27" fmla="*/ 3998033 h 7167785"/>
                  <a:gd name="connsiteX28" fmla="*/ 0 w 9242931"/>
                  <a:gd name="connsiteY28" fmla="*/ 2962547 h 7167785"/>
                  <a:gd name="connsiteX29" fmla="*/ 545971 w 9242931"/>
                  <a:gd name="connsiteY29" fmla="*/ 3211022 h 7167785"/>
                  <a:gd name="connsiteX30" fmla="*/ 1196211 w 9242931"/>
                  <a:gd name="connsiteY30" fmla="*/ 3495502 h 7167785"/>
                  <a:gd name="connsiteX31" fmla="*/ 1480691 w 9242931"/>
                  <a:gd name="connsiteY31" fmla="*/ 3525982 h 7167785"/>
                  <a:gd name="connsiteX32" fmla="*/ 1633091 w 9242931"/>
                  <a:gd name="connsiteY32" fmla="*/ 3485342 h 7167785"/>
                  <a:gd name="connsiteX33" fmla="*/ 1612771 w 9242931"/>
                  <a:gd name="connsiteY33" fmla="*/ 3292302 h 7167785"/>
                  <a:gd name="connsiteX34" fmla="*/ 1419731 w 9242931"/>
                  <a:gd name="connsiteY34" fmla="*/ 2540462 h 7167785"/>
                  <a:gd name="connsiteX35" fmla="*/ 1267331 w 9242931"/>
                  <a:gd name="connsiteY35" fmla="*/ 1676862 h 7167785"/>
                  <a:gd name="connsiteX36" fmla="*/ 1043811 w 9242931"/>
                  <a:gd name="connsiteY36" fmla="*/ 843742 h 7167785"/>
                  <a:gd name="connsiteX37" fmla="*/ 658144 w 9242931"/>
                  <a:gd name="connsiteY37" fmla="*/ 43786 h 7167785"/>
                  <a:gd name="connsiteX38" fmla="*/ 1526576 w 9242931"/>
                  <a:gd name="connsiteY38" fmla="*/ 1 h 7167785"/>
                  <a:gd name="connsiteX39" fmla="*/ 1440051 w 9242931"/>
                  <a:gd name="connsiteY39" fmla="*/ 223982 h 7167785"/>
                  <a:gd name="connsiteX0" fmla="*/ 1440051 w 9242931"/>
                  <a:gd name="connsiteY0" fmla="*/ 180196 h 7123999"/>
                  <a:gd name="connsiteX1" fmla="*/ 1673731 w 9242931"/>
                  <a:gd name="connsiteY1" fmla="*/ 1135236 h 7123999"/>
                  <a:gd name="connsiteX2" fmla="*/ 1805811 w 9242931"/>
                  <a:gd name="connsiteY2" fmla="*/ 1653396 h 7123999"/>
                  <a:gd name="connsiteX3" fmla="*/ 1836291 w 9242931"/>
                  <a:gd name="connsiteY3" fmla="*/ 2161396 h 7123999"/>
                  <a:gd name="connsiteX4" fmla="*/ 2232531 w 9242931"/>
                  <a:gd name="connsiteY4" fmla="*/ 3634596 h 7123999"/>
                  <a:gd name="connsiteX5" fmla="*/ 2517011 w 9242931"/>
                  <a:gd name="connsiteY5" fmla="*/ 4112116 h 7123999"/>
                  <a:gd name="connsiteX6" fmla="*/ 2903091 w 9242931"/>
                  <a:gd name="connsiteY6" fmla="*/ 4498196 h 7123999"/>
                  <a:gd name="connsiteX7" fmla="*/ 3705731 w 9242931"/>
                  <a:gd name="connsiteY7" fmla="*/ 5138276 h 7123999"/>
                  <a:gd name="connsiteX8" fmla="*/ 4335651 w 9242931"/>
                  <a:gd name="connsiteY8" fmla="*/ 5554836 h 7123999"/>
                  <a:gd name="connsiteX9" fmla="*/ 5138291 w 9242931"/>
                  <a:gd name="connsiteY9" fmla="*/ 5900276 h 7123999"/>
                  <a:gd name="connsiteX10" fmla="*/ 5697091 w 9242931"/>
                  <a:gd name="connsiteY10" fmla="*/ 5940916 h 7123999"/>
                  <a:gd name="connsiteX11" fmla="*/ 6113651 w 9242931"/>
                  <a:gd name="connsiteY11" fmla="*/ 6072996 h 7123999"/>
                  <a:gd name="connsiteX12" fmla="*/ 6469251 w 9242931"/>
                  <a:gd name="connsiteY12" fmla="*/ 6164436 h 7123999"/>
                  <a:gd name="connsiteX13" fmla="*/ 6946771 w 9242931"/>
                  <a:gd name="connsiteY13" fmla="*/ 6215236 h 7123999"/>
                  <a:gd name="connsiteX14" fmla="*/ 7322691 w 9242931"/>
                  <a:gd name="connsiteY14" fmla="*/ 6286356 h 7123999"/>
                  <a:gd name="connsiteX15" fmla="*/ 7800211 w 9242931"/>
                  <a:gd name="connsiteY15" fmla="*/ 6133956 h 7123999"/>
                  <a:gd name="connsiteX16" fmla="*/ 8430131 w 9242931"/>
                  <a:gd name="connsiteY16" fmla="*/ 5747876 h 7123999"/>
                  <a:gd name="connsiteX17" fmla="*/ 9242931 w 9242931"/>
                  <a:gd name="connsiteY17" fmla="*/ 5077316 h 7123999"/>
                  <a:gd name="connsiteX18" fmla="*/ 9240264 w 9242931"/>
                  <a:gd name="connsiteY18" fmla="*/ 5720252 h 7123999"/>
                  <a:gd name="connsiteX19" fmla="*/ 8267571 w 9242931"/>
                  <a:gd name="connsiteY19" fmla="*/ 6296516 h 7123999"/>
                  <a:gd name="connsiteX20" fmla="*/ 7678291 w 9242931"/>
                  <a:gd name="connsiteY20" fmla="*/ 6834996 h 7123999"/>
                  <a:gd name="connsiteX21" fmla="*/ 7306229 w 9242931"/>
                  <a:gd name="connsiteY21" fmla="*/ 7114862 h 7123999"/>
                  <a:gd name="connsiteX22" fmla="*/ 5151298 w 9242931"/>
                  <a:gd name="connsiteY22" fmla="*/ 7123999 h 7123999"/>
                  <a:gd name="connsiteX23" fmla="*/ 4549011 w 9242931"/>
                  <a:gd name="connsiteY23" fmla="*/ 6774036 h 7123999"/>
                  <a:gd name="connsiteX24" fmla="*/ 2831971 w 9242931"/>
                  <a:gd name="connsiteY24" fmla="*/ 5808836 h 7123999"/>
                  <a:gd name="connsiteX25" fmla="*/ 2090291 w 9242931"/>
                  <a:gd name="connsiteY25" fmla="*/ 5463396 h 7123999"/>
                  <a:gd name="connsiteX26" fmla="*/ 1592451 w 9242931"/>
                  <a:gd name="connsiteY26" fmla="*/ 4813156 h 7123999"/>
                  <a:gd name="connsiteX27" fmla="*/ 5068 w 9242931"/>
                  <a:gd name="connsiteY27" fmla="*/ 3954247 h 7123999"/>
                  <a:gd name="connsiteX28" fmla="*/ 0 w 9242931"/>
                  <a:gd name="connsiteY28" fmla="*/ 2918761 h 7123999"/>
                  <a:gd name="connsiteX29" fmla="*/ 545971 w 9242931"/>
                  <a:gd name="connsiteY29" fmla="*/ 3167236 h 7123999"/>
                  <a:gd name="connsiteX30" fmla="*/ 1196211 w 9242931"/>
                  <a:gd name="connsiteY30" fmla="*/ 3451716 h 7123999"/>
                  <a:gd name="connsiteX31" fmla="*/ 1480691 w 9242931"/>
                  <a:gd name="connsiteY31" fmla="*/ 3482196 h 7123999"/>
                  <a:gd name="connsiteX32" fmla="*/ 1633091 w 9242931"/>
                  <a:gd name="connsiteY32" fmla="*/ 3441556 h 7123999"/>
                  <a:gd name="connsiteX33" fmla="*/ 1612771 w 9242931"/>
                  <a:gd name="connsiteY33" fmla="*/ 3248516 h 7123999"/>
                  <a:gd name="connsiteX34" fmla="*/ 1419731 w 9242931"/>
                  <a:gd name="connsiteY34" fmla="*/ 2496676 h 7123999"/>
                  <a:gd name="connsiteX35" fmla="*/ 1267331 w 9242931"/>
                  <a:gd name="connsiteY35" fmla="*/ 1633076 h 7123999"/>
                  <a:gd name="connsiteX36" fmla="*/ 1043811 w 9242931"/>
                  <a:gd name="connsiteY36" fmla="*/ 799956 h 7123999"/>
                  <a:gd name="connsiteX37" fmla="*/ 658144 w 9242931"/>
                  <a:gd name="connsiteY37" fmla="*/ 0 h 7123999"/>
                  <a:gd name="connsiteX38" fmla="*/ 1532100 w 9242931"/>
                  <a:gd name="connsiteY38" fmla="*/ 411 h 7123999"/>
                  <a:gd name="connsiteX39" fmla="*/ 1440051 w 9242931"/>
                  <a:gd name="connsiteY39" fmla="*/ 180196 h 7123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242931" h="7123999">
                    <a:moveTo>
                      <a:pt x="1440051" y="180196"/>
                    </a:moveTo>
                    <a:lnTo>
                      <a:pt x="1673731" y="1135236"/>
                    </a:lnTo>
                    <a:lnTo>
                      <a:pt x="1805811" y="1653396"/>
                    </a:lnTo>
                    <a:lnTo>
                      <a:pt x="1836291" y="2161396"/>
                    </a:lnTo>
                    <a:lnTo>
                      <a:pt x="2232531" y="3634596"/>
                    </a:lnTo>
                    <a:lnTo>
                      <a:pt x="2517011" y="4112116"/>
                    </a:lnTo>
                    <a:lnTo>
                      <a:pt x="2903091" y="4498196"/>
                    </a:lnTo>
                    <a:lnTo>
                      <a:pt x="3705731" y="5138276"/>
                    </a:lnTo>
                    <a:lnTo>
                      <a:pt x="4335651" y="5554836"/>
                    </a:lnTo>
                    <a:lnTo>
                      <a:pt x="5138291" y="5900276"/>
                    </a:lnTo>
                    <a:lnTo>
                      <a:pt x="5697091" y="5940916"/>
                    </a:lnTo>
                    <a:lnTo>
                      <a:pt x="6113651" y="6072996"/>
                    </a:lnTo>
                    <a:lnTo>
                      <a:pt x="6469251" y="6164436"/>
                    </a:lnTo>
                    <a:lnTo>
                      <a:pt x="6946771" y="6215236"/>
                    </a:lnTo>
                    <a:lnTo>
                      <a:pt x="7322691" y="6286356"/>
                    </a:lnTo>
                    <a:lnTo>
                      <a:pt x="7800211" y="6133956"/>
                    </a:lnTo>
                    <a:lnTo>
                      <a:pt x="8430131" y="5747876"/>
                    </a:lnTo>
                    <a:lnTo>
                      <a:pt x="9242931" y="5077316"/>
                    </a:lnTo>
                    <a:lnTo>
                      <a:pt x="9240264" y="5720252"/>
                    </a:lnTo>
                    <a:lnTo>
                      <a:pt x="8267571" y="6296516"/>
                    </a:lnTo>
                    <a:lnTo>
                      <a:pt x="7678291" y="6834996"/>
                    </a:lnTo>
                    <a:lnTo>
                      <a:pt x="7306229" y="7114862"/>
                    </a:lnTo>
                    <a:lnTo>
                      <a:pt x="5151298" y="7123999"/>
                    </a:lnTo>
                    <a:lnTo>
                      <a:pt x="4549011" y="6774036"/>
                    </a:lnTo>
                    <a:lnTo>
                      <a:pt x="2831971" y="5808836"/>
                    </a:lnTo>
                    <a:lnTo>
                      <a:pt x="2090291" y="5463396"/>
                    </a:lnTo>
                    <a:lnTo>
                      <a:pt x="1592451" y="4813156"/>
                    </a:lnTo>
                    <a:lnTo>
                      <a:pt x="5068" y="3954247"/>
                    </a:lnTo>
                    <a:cubicBezTo>
                      <a:pt x="3379" y="3609085"/>
                      <a:pt x="1689" y="3263923"/>
                      <a:pt x="0" y="2918761"/>
                    </a:cubicBezTo>
                    <a:lnTo>
                      <a:pt x="545971" y="3167236"/>
                    </a:lnTo>
                    <a:lnTo>
                      <a:pt x="1196211" y="3451716"/>
                    </a:lnTo>
                    <a:lnTo>
                      <a:pt x="1480691" y="3482196"/>
                    </a:lnTo>
                    <a:lnTo>
                      <a:pt x="1633091" y="3441556"/>
                    </a:lnTo>
                    <a:lnTo>
                      <a:pt x="1612771" y="3248516"/>
                    </a:lnTo>
                    <a:lnTo>
                      <a:pt x="1419731" y="2496676"/>
                    </a:lnTo>
                    <a:lnTo>
                      <a:pt x="1267331" y="1633076"/>
                    </a:lnTo>
                    <a:lnTo>
                      <a:pt x="1043811" y="799956"/>
                    </a:lnTo>
                    <a:lnTo>
                      <a:pt x="658144" y="0"/>
                    </a:lnTo>
                    <a:lnTo>
                      <a:pt x="1532100" y="411"/>
                    </a:lnTo>
                    <a:lnTo>
                      <a:pt x="1440051" y="18019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" name="右箭头 13"/>
          <p:cNvSpPr/>
          <p:nvPr/>
        </p:nvSpPr>
        <p:spPr>
          <a:xfrm rot="19051212">
            <a:off x="1341167" y="2071715"/>
            <a:ext cx="562190" cy="2662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右箭头 36"/>
          <p:cNvSpPr/>
          <p:nvPr/>
        </p:nvSpPr>
        <p:spPr>
          <a:xfrm rot="19051212">
            <a:off x="1790799" y="2552930"/>
            <a:ext cx="562190" cy="2662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右箭头 37"/>
          <p:cNvSpPr/>
          <p:nvPr/>
        </p:nvSpPr>
        <p:spPr>
          <a:xfrm rot="19051212">
            <a:off x="2385263" y="2912224"/>
            <a:ext cx="562190" cy="2662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右箭头 38"/>
          <p:cNvSpPr/>
          <p:nvPr/>
        </p:nvSpPr>
        <p:spPr>
          <a:xfrm rot="19051212">
            <a:off x="3233594" y="3069597"/>
            <a:ext cx="562190" cy="2662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右箭头 39"/>
          <p:cNvSpPr/>
          <p:nvPr/>
        </p:nvSpPr>
        <p:spPr>
          <a:xfrm rot="8774035">
            <a:off x="6291231" y="1878532"/>
            <a:ext cx="562190" cy="26629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右箭头 40"/>
          <p:cNvSpPr/>
          <p:nvPr/>
        </p:nvSpPr>
        <p:spPr>
          <a:xfrm rot="8774035">
            <a:off x="6740863" y="2359747"/>
            <a:ext cx="562190" cy="26629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右箭头 41"/>
          <p:cNvSpPr/>
          <p:nvPr/>
        </p:nvSpPr>
        <p:spPr>
          <a:xfrm rot="8774035">
            <a:off x="7335327" y="2719041"/>
            <a:ext cx="562190" cy="26629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右箭头 42"/>
          <p:cNvSpPr/>
          <p:nvPr/>
        </p:nvSpPr>
        <p:spPr>
          <a:xfrm rot="8774035">
            <a:off x="8183658" y="2876414"/>
            <a:ext cx="562190" cy="26629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490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00-isocarp2016\新建文件夹 (2)\001副本---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34936"/>
            <a:ext cx="9906000" cy="7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直接连接符 7"/>
          <p:cNvSpPr>
            <a:spLocks noChangeShapeType="1"/>
          </p:cNvSpPr>
          <p:nvPr/>
        </p:nvSpPr>
        <p:spPr bwMode="auto">
          <a:xfrm flipV="1">
            <a:off x="1496616" y="89935"/>
            <a:ext cx="0" cy="385233"/>
          </a:xfrm>
          <a:prstGeom prst="line">
            <a:avLst/>
          </a:prstGeom>
          <a:noFill/>
          <a:ln w="28575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284" tIns="53642" rIns="107284" bIns="53642"/>
          <a:lstStyle/>
          <a:p>
            <a:endParaRPr lang="zh-CN" altLang="en-US"/>
          </a:p>
        </p:txBody>
      </p:sp>
      <p:grpSp>
        <p:nvGrpSpPr>
          <p:cNvPr id="7" name="Group 5"/>
          <p:cNvGrpSpPr/>
          <p:nvPr/>
        </p:nvGrpSpPr>
        <p:grpSpPr>
          <a:xfrm>
            <a:off x="5660282" y="1124902"/>
            <a:ext cx="4245718" cy="2160082"/>
            <a:chOff x="5601072" y="355296"/>
            <a:chExt cx="4909198" cy="2497639"/>
          </a:xfrm>
        </p:grpSpPr>
        <p:sp>
          <p:nvSpPr>
            <p:cNvPr id="5" name="Rectangle 4"/>
            <p:cNvSpPr/>
            <p:nvPr/>
          </p:nvSpPr>
          <p:spPr>
            <a:xfrm>
              <a:off x="5601072" y="355296"/>
              <a:ext cx="4760659" cy="2497639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noFill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817096" y="475168"/>
              <a:ext cx="504056" cy="289536"/>
            </a:xfrm>
            <a:prstGeom prst="rect">
              <a:avLst/>
            </a:prstGeom>
            <a:solidFill>
              <a:srgbClr val="73B2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17096" y="946834"/>
              <a:ext cx="504056" cy="289536"/>
            </a:xfrm>
            <a:prstGeom prst="rect">
              <a:avLst/>
            </a:prstGeom>
            <a:solidFill>
              <a:srgbClr val="9175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17096" y="1388210"/>
              <a:ext cx="504056" cy="289536"/>
            </a:xfrm>
            <a:prstGeom prst="rect">
              <a:avLst/>
            </a:prstGeom>
            <a:solidFill>
              <a:srgbClr val="7962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17096" y="1853373"/>
              <a:ext cx="504056" cy="289536"/>
            </a:xfrm>
            <a:prstGeom prst="rect">
              <a:avLst/>
            </a:prstGeom>
            <a:solidFill>
              <a:srgbClr val="C7857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817096" y="2318879"/>
              <a:ext cx="504056" cy="289536"/>
            </a:xfrm>
            <a:prstGeom prst="rect">
              <a:avLst/>
            </a:prstGeom>
            <a:solidFill>
              <a:srgbClr val="EBDD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65167" y="404664"/>
              <a:ext cx="2880320" cy="37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微软雅黑" pitchFamily="34" charset="-122"/>
                  <a:ea typeface="微软雅黑" pitchFamily="34" charset="-122"/>
                </a:rPr>
                <a:t>Public Park 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公园</a:t>
              </a:r>
              <a:endParaRPr lang="en-US" sz="16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65167" y="866329"/>
              <a:ext cx="3196558" cy="37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微软雅黑" pitchFamily="34" charset="-122"/>
                  <a:ea typeface="微软雅黑" pitchFamily="34" charset="-122"/>
                </a:rPr>
                <a:t>Xinfeng</a:t>
              </a:r>
              <a:r>
                <a:rPr lang="en-US" sz="16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sz="1600" dirty="0" err="1" smtClean="0">
                  <a:latin typeface="微软雅黑" pitchFamily="34" charset="-122"/>
                  <a:ea typeface="微软雅黑" pitchFamily="34" charset="-122"/>
                </a:rPr>
                <a:t>Habour</a:t>
              </a:r>
              <a:r>
                <a:rPr lang="en-US" sz="16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新风港</a:t>
              </a:r>
              <a:endParaRPr lang="en-US" sz="16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65167" y="1327994"/>
              <a:ext cx="3412582" cy="37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微软雅黑" pitchFamily="34" charset="-122"/>
                  <a:ea typeface="微软雅黑" pitchFamily="34" charset="-122"/>
                </a:rPr>
                <a:t>Old Railway Station 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老南站</a:t>
              </a:r>
              <a:endParaRPr lang="en-US" sz="16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65167" y="1806022"/>
              <a:ext cx="4045103" cy="37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微软雅黑" pitchFamily="34" charset="-122"/>
                  <a:ea typeface="微软雅黑" pitchFamily="34" charset="-122"/>
                </a:rPr>
                <a:t>Huangsha</a:t>
              </a:r>
              <a:r>
                <a:rPr lang="en-US" sz="1600" dirty="0" smtClean="0">
                  <a:latin typeface="微软雅黑" pitchFamily="34" charset="-122"/>
                  <a:ea typeface="微软雅黑" pitchFamily="34" charset="-122"/>
                </a:rPr>
                <a:t> Fish Market 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黄山市场</a:t>
              </a:r>
              <a:endParaRPr lang="en-US" sz="16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65167" y="2232814"/>
              <a:ext cx="2880320" cy="37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微软雅黑" pitchFamily="34" charset="-122"/>
                  <a:ea typeface="微软雅黑" pitchFamily="34" charset="-122"/>
                </a:rPr>
                <a:t>Shamian</a:t>
              </a:r>
              <a:r>
                <a:rPr lang="en-US" sz="1600" dirty="0" smtClean="0">
                  <a:latin typeface="微软雅黑" pitchFamily="34" charset="-122"/>
                  <a:ea typeface="微软雅黑" pitchFamily="34" charset="-122"/>
                </a:rPr>
                <a:t> Island 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沙面岛</a:t>
              </a:r>
              <a:endParaRPr lang="en-US" sz="16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102176" y="72007"/>
            <a:ext cx="9690600" cy="8367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What 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ATTRACTS </a:t>
            </a:r>
            <a:r>
              <a:rPr lang="en-US" altLang="zh-CN" sz="32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people to 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look the other way</a:t>
            </a:r>
            <a:r>
              <a:rPr lang="en-US" altLang="zh-CN" sz="32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? </a:t>
            </a:r>
            <a:endParaRPr lang="en-US" altLang="zh-CN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0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905999" cy="705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61112" y="735086"/>
            <a:ext cx="3456384" cy="67768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noFill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177136" y="1196752"/>
            <a:ext cx="3024336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409384" y="735087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1KM</a:t>
            </a:r>
            <a:endParaRPr lang="zh-CN" altLang="en-US" sz="2400" b="1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25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92" y="4869160"/>
            <a:ext cx="5197627" cy="1172577"/>
          </a:xfrm>
          <a:prstGeom prst="rect">
            <a:avLst/>
          </a:prstGeom>
        </p:spPr>
      </p:pic>
      <p:sp>
        <p:nvSpPr>
          <p:cNvPr id="2" name="内容占位符 4"/>
          <p:cNvSpPr txBox="1">
            <a:spLocks/>
          </p:cNvSpPr>
          <p:nvPr/>
        </p:nvSpPr>
        <p:spPr>
          <a:xfrm>
            <a:off x="395536" y="620688"/>
            <a:ext cx="850728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74850" indent="-37485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175" indent="-312375" algn="l" defTabSz="99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95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93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91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89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487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8501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48301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80000"/>
              </a:lnSpc>
              <a:buFont typeface="+mj-lt"/>
              <a:buAutoNum type="alphaLcParenR"/>
            </a:pPr>
            <a:endParaRPr lang="en-US" altLang="zh-CN" sz="2000" smtClean="0"/>
          </a:p>
          <a:p>
            <a:pPr marL="514350" indent="-514350">
              <a:buFont typeface="+mj-lt"/>
              <a:buAutoNum type="alphaLcParenR"/>
            </a:pPr>
            <a:endParaRPr lang="en-US" altLang="zh-CN" sz="2800" smtClean="0"/>
          </a:p>
          <a:p>
            <a:pPr marL="514350" indent="-514350">
              <a:buFont typeface="+mj-lt"/>
              <a:buAutoNum type="alphaLcParenR"/>
            </a:pPr>
            <a:endParaRPr lang="en-US" altLang="zh-CN" sz="2800" smtClean="0"/>
          </a:p>
          <a:p>
            <a:endParaRPr lang="en-US" altLang="zh-CN" sz="2800" smtClean="0"/>
          </a:p>
          <a:p>
            <a:endParaRPr lang="en-US" altLang="zh-CN" smtClean="0"/>
          </a:p>
          <a:p>
            <a:endParaRPr lang="en-US" altLang="zh-CN" smtClean="0"/>
          </a:p>
          <a:p>
            <a:endParaRPr lang="en-US" altLang="zh-CN" smtClean="0"/>
          </a:p>
          <a:p>
            <a:endParaRPr lang="en-US" altLang="zh-CN" smtClean="0"/>
          </a:p>
          <a:p>
            <a:endParaRPr lang="zh-CN" alt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395536" y="1295366"/>
            <a:ext cx="3765376" cy="43658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374850" indent="-37485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175" indent="-312375" algn="l" defTabSz="99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95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93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91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89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48700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8501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48301" indent="-249900" algn="l" defTabSz="99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8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ourism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</a:rPr>
              <a:t>(Culture, Green Space)         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altLang="zh-CN" sz="18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18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8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raffic 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</a:rPr>
              <a:t>(Circulation, Centrality)     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altLang="zh-CN" sz="18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18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8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rend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</a:rPr>
              <a:t>(Identity, Environment)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zh-CN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30" y="2996952"/>
            <a:ext cx="2599738" cy="8861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38" y="836712"/>
            <a:ext cx="6428597" cy="109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905999" cy="7050347"/>
          </a:xfrm>
          <a:prstGeom prst="rect">
            <a:avLst/>
          </a:prstGeom>
          <a:noFill/>
          <a:extLst/>
        </p:spPr>
      </p:pic>
      <p:sp>
        <p:nvSpPr>
          <p:cNvPr id="12" name="Rectangle 4"/>
          <p:cNvSpPr/>
          <p:nvPr/>
        </p:nvSpPr>
        <p:spPr>
          <a:xfrm>
            <a:off x="-5929" y="0"/>
            <a:ext cx="9911928" cy="52228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noFill/>
            </a:endParaRPr>
          </a:p>
        </p:txBody>
      </p:sp>
      <p:sp>
        <p:nvSpPr>
          <p:cNvPr id="14" name="TextBox 11"/>
          <p:cNvSpPr>
            <a:spLocks noChangeArrowheads="1"/>
          </p:cNvSpPr>
          <p:nvPr/>
        </p:nvSpPr>
        <p:spPr bwMode="auto">
          <a:xfrm>
            <a:off x="56456" y="44624"/>
            <a:ext cx="9649072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4" tIns="53642" rIns="107284" bIns="53642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To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urism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 Series of 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Historical and Green Spaces</a:t>
            </a:r>
            <a:endParaRPr lang="zh-CN" altLang="en-US" sz="2400" b="1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直接连接符 7"/>
          <p:cNvSpPr>
            <a:spLocks noChangeShapeType="1"/>
          </p:cNvSpPr>
          <p:nvPr/>
        </p:nvSpPr>
        <p:spPr bwMode="auto">
          <a:xfrm flipV="1">
            <a:off x="1496616" y="89935"/>
            <a:ext cx="0" cy="385233"/>
          </a:xfrm>
          <a:prstGeom prst="line">
            <a:avLst/>
          </a:prstGeom>
          <a:noFill/>
          <a:ln w="28575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284" tIns="53642" rIns="107284" bIns="53642"/>
          <a:lstStyle/>
          <a:p>
            <a:endParaRPr lang="zh-CN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4664968" y="595958"/>
            <a:ext cx="5400600" cy="1806700"/>
            <a:chOff x="3944889" y="739974"/>
            <a:chExt cx="5889104" cy="1970122"/>
          </a:xfrm>
        </p:grpSpPr>
        <p:sp>
          <p:nvSpPr>
            <p:cNvPr id="3" name="Rectangle 2"/>
            <p:cNvSpPr/>
            <p:nvPr/>
          </p:nvSpPr>
          <p:spPr>
            <a:xfrm>
              <a:off x="3944889" y="2307357"/>
              <a:ext cx="5673080" cy="402739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944889" y="739974"/>
              <a:ext cx="5673080" cy="1567383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944889" y="752798"/>
              <a:ext cx="5889104" cy="1957298"/>
              <a:chOff x="3656856" y="260648"/>
              <a:chExt cx="5889104" cy="195729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-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6856" y="260648"/>
                <a:ext cx="5673080" cy="1519545"/>
              </a:xfrm>
              <a:prstGeom prst="rect">
                <a:avLst/>
              </a:prstGeom>
              <a:solidFill>
                <a:schemeClr val="bg1">
                  <a:lumMod val="85000"/>
                  <a:alpha val="78000"/>
                </a:schemeClr>
              </a:solidFill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656856" y="1815207"/>
                <a:ext cx="5889104" cy="402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微软雅黑" pitchFamily="34" charset="-122"/>
                    <a:ea typeface="微软雅黑" pitchFamily="34" charset="-122"/>
                  </a:rPr>
                  <a:t>The diagram for landmark open space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664968" y="2420888"/>
            <a:ext cx="5400600" cy="1806700"/>
            <a:chOff x="3944889" y="739974"/>
            <a:chExt cx="5889104" cy="1970122"/>
          </a:xfrm>
        </p:grpSpPr>
        <p:sp>
          <p:nvSpPr>
            <p:cNvPr id="16" name="Rectangle 15"/>
            <p:cNvSpPr/>
            <p:nvPr/>
          </p:nvSpPr>
          <p:spPr>
            <a:xfrm>
              <a:off x="3944889" y="2307357"/>
              <a:ext cx="5673080" cy="402739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44889" y="739974"/>
              <a:ext cx="5673080" cy="1567383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44889" y="2307357"/>
              <a:ext cx="5889104" cy="402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微软雅黑" pitchFamily="34" charset="-122"/>
                  <a:ea typeface="微软雅黑" pitchFamily="34" charset="-122"/>
                </a:rPr>
                <a:t>The diagram for linear park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67" y="2431546"/>
            <a:ext cx="5202495" cy="140848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</p:pic>
      <p:grpSp>
        <p:nvGrpSpPr>
          <p:cNvPr id="18" name="组合 17"/>
          <p:cNvGrpSpPr/>
          <p:nvPr/>
        </p:nvGrpSpPr>
        <p:grpSpPr>
          <a:xfrm>
            <a:off x="5723284" y="620688"/>
            <a:ext cx="4056088" cy="4311469"/>
            <a:chOff x="5723284" y="620688"/>
            <a:chExt cx="4056088" cy="4311469"/>
          </a:xfrm>
        </p:grpSpPr>
        <p:grpSp>
          <p:nvGrpSpPr>
            <p:cNvPr id="19" name="Group 3"/>
            <p:cNvGrpSpPr/>
            <p:nvPr/>
          </p:nvGrpSpPr>
          <p:grpSpPr>
            <a:xfrm>
              <a:off x="5725493" y="620688"/>
              <a:ext cx="4053879" cy="1392881"/>
              <a:chOff x="5061875" y="739975"/>
              <a:chExt cx="4556094" cy="1565438"/>
            </a:xfrm>
          </p:grpSpPr>
          <p:sp>
            <p:nvSpPr>
              <p:cNvPr id="32" name="Rectangle 2"/>
              <p:cNvSpPr/>
              <p:nvPr/>
            </p:nvSpPr>
            <p:spPr>
              <a:xfrm>
                <a:off x="5061875" y="1843748"/>
                <a:ext cx="4556094" cy="461665"/>
              </a:xfrm>
              <a:prstGeom prst="rect">
                <a:avLst/>
              </a:prstGeom>
              <a:solidFill>
                <a:schemeClr val="bg1">
                  <a:alpha val="5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1"/>
              <p:cNvSpPr/>
              <p:nvPr/>
            </p:nvSpPr>
            <p:spPr>
              <a:xfrm>
                <a:off x="5061875" y="739975"/>
                <a:ext cx="4556094" cy="1074886"/>
              </a:xfrm>
              <a:prstGeom prst="rect">
                <a:avLst/>
              </a:prstGeom>
              <a:solidFill>
                <a:schemeClr val="tx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080015" y="1889913"/>
                <a:ext cx="4537954" cy="380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微软雅黑" pitchFamily="34" charset="-122"/>
                    <a:ea typeface="微软雅黑" pitchFamily="34" charset="-122"/>
                  </a:rPr>
                  <a:t>The diagram for residential area</a:t>
                </a:r>
              </a:p>
            </p:txBody>
          </p:sp>
          <p:pic>
            <p:nvPicPr>
              <p:cNvPr id="35" name="Picture 15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875" y="752972"/>
                <a:ext cx="4556094" cy="1061888"/>
              </a:xfrm>
              <a:prstGeom prst="rect">
                <a:avLst/>
              </a:prstGeom>
              <a:solidFill>
                <a:schemeClr val="bg1">
                  <a:alpha val="39000"/>
                </a:schemeClr>
              </a:solidFill>
            </p:spPr>
          </p:pic>
        </p:grpSp>
        <p:grpSp>
          <p:nvGrpSpPr>
            <p:cNvPr id="22" name="Group 22"/>
            <p:cNvGrpSpPr/>
            <p:nvPr/>
          </p:nvGrpSpPr>
          <p:grpSpPr>
            <a:xfrm>
              <a:off x="5723286" y="2079982"/>
              <a:ext cx="4053879" cy="1392881"/>
              <a:chOff x="5061875" y="739974"/>
              <a:chExt cx="4556094" cy="1565437"/>
            </a:xfrm>
          </p:grpSpPr>
          <p:sp>
            <p:nvSpPr>
              <p:cNvPr id="29" name="Rectangle 23"/>
              <p:cNvSpPr/>
              <p:nvPr/>
            </p:nvSpPr>
            <p:spPr>
              <a:xfrm>
                <a:off x="5061875" y="1843746"/>
                <a:ext cx="4556094" cy="461665"/>
              </a:xfrm>
              <a:prstGeom prst="rect">
                <a:avLst/>
              </a:prstGeom>
              <a:solidFill>
                <a:schemeClr val="bg1">
                  <a:alpha val="5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4"/>
              <p:cNvSpPr/>
              <p:nvPr/>
            </p:nvSpPr>
            <p:spPr>
              <a:xfrm>
                <a:off x="5061875" y="739974"/>
                <a:ext cx="4556094" cy="1074885"/>
              </a:xfrm>
              <a:prstGeom prst="rect">
                <a:avLst/>
              </a:prstGeom>
              <a:solidFill>
                <a:schemeClr val="tx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082496" y="1889911"/>
                <a:ext cx="4535472" cy="380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微软雅黑" pitchFamily="34" charset="-122"/>
                    <a:ea typeface="微软雅黑" pitchFamily="34" charset="-122"/>
                  </a:rPr>
                  <a:t>The diagram for high-rise residential</a:t>
                </a:r>
              </a:p>
            </p:txBody>
          </p:sp>
        </p:grpSp>
        <p:grpSp>
          <p:nvGrpSpPr>
            <p:cNvPr id="23" name="Group 27"/>
            <p:cNvGrpSpPr/>
            <p:nvPr/>
          </p:nvGrpSpPr>
          <p:grpSpPr>
            <a:xfrm>
              <a:off x="5723284" y="3539276"/>
              <a:ext cx="4053879" cy="1392881"/>
              <a:chOff x="5061875" y="739975"/>
              <a:chExt cx="4556094" cy="1565438"/>
            </a:xfrm>
          </p:grpSpPr>
          <p:sp>
            <p:nvSpPr>
              <p:cNvPr id="26" name="Rectangle 28"/>
              <p:cNvSpPr/>
              <p:nvPr/>
            </p:nvSpPr>
            <p:spPr>
              <a:xfrm>
                <a:off x="5061875" y="1843748"/>
                <a:ext cx="4556094" cy="461665"/>
              </a:xfrm>
              <a:prstGeom prst="rect">
                <a:avLst/>
              </a:prstGeom>
              <a:solidFill>
                <a:schemeClr val="bg1">
                  <a:alpha val="5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9"/>
              <p:cNvSpPr/>
              <p:nvPr/>
            </p:nvSpPr>
            <p:spPr>
              <a:xfrm>
                <a:off x="5061875" y="739975"/>
                <a:ext cx="4556094" cy="1074886"/>
              </a:xfrm>
              <a:prstGeom prst="rect">
                <a:avLst/>
              </a:prstGeom>
              <a:solidFill>
                <a:schemeClr val="tx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061875" y="1889914"/>
                <a:ext cx="4556094" cy="380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微软雅黑" pitchFamily="34" charset="-122"/>
                    <a:ea typeface="微软雅黑" pitchFamily="34" charset="-122"/>
                  </a:rPr>
                  <a:t>The diagram for </a:t>
                </a:r>
                <a:r>
                  <a:rPr lang="en-US" sz="1600" dirty="0" err="1" smtClean="0">
                    <a:latin typeface="微软雅黑" pitchFamily="34" charset="-122"/>
                    <a:ea typeface="微软雅黑" pitchFamily="34" charset="-122"/>
                  </a:rPr>
                  <a:t>Shamian</a:t>
                </a:r>
                <a:r>
                  <a:rPr lang="en-US" sz="1600" dirty="0" smtClean="0">
                    <a:latin typeface="微软雅黑" pitchFamily="34" charset="-122"/>
                    <a:ea typeface="微软雅黑" pitchFamily="34" charset="-122"/>
                  </a:rPr>
                  <a:t> Island</a:t>
                </a:r>
              </a:p>
            </p:txBody>
          </p:sp>
        </p:grpSp>
        <p:pic>
          <p:nvPicPr>
            <p:cNvPr id="24" name="Picture 32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285" y="2095004"/>
              <a:ext cx="4017887" cy="901948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</p:pic>
        <p:pic>
          <p:nvPicPr>
            <p:cNvPr id="25" name="Picture 33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634" y="3553454"/>
              <a:ext cx="4035530" cy="967927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</p:pic>
      </p:grpSp>
      <p:grpSp>
        <p:nvGrpSpPr>
          <p:cNvPr id="36" name="组合 35"/>
          <p:cNvGrpSpPr/>
          <p:nvPr/>
        </p:nvGrpSpPr>
        <p:grpSpPr>
          <a:xfrm>
            <a:off x="5670871" y="620688"/>
            <a:ext cx="4114431" cy="4311469"/>
            <a:chOff x="5670871" y="620688"/>
            <a:chExt cx="4114431" cy="4311469"/>
          </a:xfrm>
        </p:grpSpPr>
        <p:grpSp>
          <p:nvGrpSpPr>
            <p:cNvPr id="37" name="Group 3"/>
            <p:cNvGrpSpPr/>
            <p:nvPr/>
          </p:nvGrpSpPr>
          <p:grpSpPr>
            <a:xfrm>
              <a:off x="5673080" y="620688"/>
              <a:ext cx="4106293" cy="1392881"/>
              <a:chOff x="5002968" y="739975"/>
              <a:chExt cx="4615001" cy="1565438"/>
            </a:xfrm>
          </p:grpSpPr>
          <p:sp>
            <p:nvSpPr>
              <p:cNvPr id="49" name="Rectangle 2"/>
              <p:cNvSpPr/>
              <p:nvPr/>
            </p:nvSpPr>
            <p:spPr>
              <a:xfrm>
                <a:off x="5061875" y="1843748"/>
                <a:ext cx="4556094" cy="461665"/>
              </a:xfrm>
              <a:prstGeom prst="rect">
                <a:avLst/>
              </a:prstGeom>
              <a:solidFill>
                <a:schemeClr val="bg1">
                  <a:alpha val="5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1"/>
              <p:cNvSpPr/>
              <p:nvPr/>
            </p:nvSpPr>
            <p:spPr>
              <a:xfrm>
                <a:off x="5061875" y="739975"/>
                <a:ext cx="4556094" cy="1074886"/>
              </a:xfrm>
              <a:prstGeom prst="rect">
                <a:avLst/>
              </a:prstGeom>
              <a:solidFill>
                <a:schemeClr val="tx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02968" y="1889914"/>
                <a:ext cx="4615001" cy="380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微软雅黑" pitchFamily="34" charset="-122"/>
                    <a:ea typeface="微软雅黑" pitchFamily="34" charset="-122"/>
                  </a:rPr>
                  <a:t>The diagram for waterfront commercial</a:t>
                </a:r>
              </a:p>
            </p:txBody>
          </p:sp>
        </p:grpSp>
        <p:grpSp>
          <p:nvGrpSpPr>
            <p:cNvPr id="38" name="Group 22"/>
            <p:cNvGrpSpPr/>
            <p:nvPr/>
          </p:nvGrpSpPr>
          <p:grpSpPr>
            <a:xfrm>
              <a:off x="5723284" y="2079982"/>
              <a:ext cx="4053881" cy="1392881"/>
              <a:chOff x="5061873" y="739974"/>
              <a:chExt cx="4556096" cy="1565437"/>
            </a:xfrm>
          </p:grpSpPr>
          <p:sp>
            <p:nvSpPr>
              <p:cNvPr id="46" name="Rectangle 23"/>
              <p:cNvSpPr/>
              <p:nvPr/>
            </p:nvSpPr>
            <p:spPr>
              <a:xfrm>
                <a:off x="5061875" y="1843746"/>
                <a:ext cx="4556094" cy="461665"/>
              </a:xfrm>
              <a:prstGeom prst="rect">
                <a:avLst/>
              </a:prstGeom>
              <a:solidFill>
                <a:schemeClr val="bg1">
                  <a:alpha val="5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24"/>
              <p:cNvSpPr/>
              <p:nvPr/>
            </p:nvSpPr>
            <p:spPr>
              <a:xfrm>
                <a:off x="5061875" y="739974"/>
                <a:ext cx="4556094" cy="1074885"/>
              </a:xfrm>
              <a:prstGeom prst="rect">
                <a:avLst/>
              </a:prstGeom>
              <a:solidFill>
                <a:schemeClr val="tx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061873" y="1889911"/>
                <a:ext cx="4556094" cy="380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微软雅黑" pitchFamily="34" charset="-122"/>
                    <a:ea typeface="微软雅黑" pitchFamily="34" charset="-122"/>
                  </a:rPr>
                  <a:t>The diagram for highway commercial</a:t>
                </a:r>
              </a:p>
            </p:txBody>
          </p:sp>
        </p:grpSp>
        <p:grpSp>
          <p:nvGrpSpPr>
            <p:cNvPr id="39" name="Group 27"/>
            <p:cNvGrpSpPr/>
            <p:nvPr/>
          </p:nvGrpSpPr>
          <p:grpSpPr>
            <a:xfrm>
              <a:off x="5670871" y="3539276"/>
              <a:ext cx="4106293" cy="1392881"/>
              <a:chOff x="5002968" y="739975"/>
              <a:chExt cx="4615001" cy="1565438"/>
            </a:xfrm>
          </p:grpSpPr>
          <p:sp>
            <p:nvSpPr>
              <p:cNvPr id="43" name="Rectangle 28"/>
              <p:cNvSpPr/>
              <p:nvPr/>
            </p:nvSpPr>
            <p:spPr>
              <a:xfrm>
                <a:off x="5061875" y="1843748"/>
                <a:ext cx="4556094" cy="461665"/>
              </a:xfrm>
              <a:prstGeom prst="rect">
                <a:avLst/>
              </a:prstGeom>
              <a:solidFill>
                <a:schemeClr val="bg1">
                  <a:alpha val="5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29"/>
              <p:cNvSpPr/>
              <p:nvPr/>
            </p:nvSpPr>
            <p:spPr>
              <a:xfrm>
                <a:off x="5061875" y="739975"/>
                <a:ext cx="4556094" cy="1074886"/>
              </a:xfrm>
              <a:prstGeom prst="rect">
                <a:avLst/>
              </a:prstGeom>
              <a:solidFill>
                <a:schemeClr val="tx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002968" y="1889914"/>
                <a:ext cx="4615001" cy="380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微软雅黑" pitchFamily="34" charset="-122"/>
                    <a:ea typeface="微软雅黑" pitchFamily="34" charset="-122"/>
                  </a:rPr>
                  <a:t>The diagram for Fish Market</a:t>
                </a:r>
              </a:p>
            </p:txBody>
          </p:sp>
        </p:grpSp>
        <p:pic>
          <p:nvPicPr>
            <p:cNvPr id="40" name="Picture 20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1549" y="628499"/>
              <a:ext cx="4033753" cy="962769"/>
            </a:xfrm>
            <a:prstGeom prst="rect">
              <a:avLst/>
            </a:prstGeom>
          </p:spPr>
        </p:pic>
        <p:pic>
          <p:nvPicPr>
            <p:cNvPr id="41" name="Picture 21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1549" y="3555132"/>
              <a:ext cx="3997139" cy="967234"/>
            </a:xfrm>
            <a:prstGeom prst="rect">
              <a:avLst/>
            </a:prstGeom>
          </p:spPr>
        </p:pic>
        <p:pic>
          <p:nvPicPr>
            <p:cNvPr id="42" name="Picture 26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285" y="2118038"/>
              <a:ext cx="4037733" cy="943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84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7696</TotalTime>
  <Words>314</Words>
  <Application>Microsoft Office PowerPoint</Application>
  <PresentationFormat>A4 纸张(210x297 毫米)</PresentationFormat>
  <Paragraphs>128</Paragraphs>
  <Slides>18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2015071502</dc:creator>
  <cp:lastModifiedBy>Zhuqing Liu</cp:lastModifiedBy>
  <cp:revision>564</cp:revision>
  <cp:lastPrinted>2016-03-18T03:06:42Z</cp:lastPrinted>
  <dcterms:modified xsi:type="dcterms:W3CDTF">2016-05-26T20:22:28Z</dcterms:modified>
</cp:coreProperties>
</file>